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23" r:id="rId2"/>
  </p:sldMasterIdLst>
  <p:notesMasterIdLst>
    <p:notesMasterId r:id="rId24"/>
  </p:notesMasterIdLst>
  <p:sldIdLst>
    <p:sldId id="261" r:id="rId3"/>
    <p:sldId id="478" r:id="rId4"/>
    <p:sldId id="476" r:id="rId5"/>
    <p:sldId id="479" r:id="rId6"/>
    <p:sldId id="463" r:id="rId7"/>
    <p:sldId id="477" r:id="rId8"/>
    <p:sldId id="394" r:id="rId9"/>
    <p:sldId id="484" r:id="rId10"/>
    <p:sldId id="423" r:id="rId11"/>
    <p:sldId id="350" r:id="rId12"/>
    <p:sldId id="482" r:id="rId13"/>
    <p:sldId id="483" r:id="rId14"/>
    <p:sldId id="336" r:id="rId15"/>
    <p:sldId id="458" r:id="rId16"/>
    <p:sldId id="459" r:id="rId17"/>
    <p:sldId id="475" r:id="rId18"/>
    <p:sldId id="454" r:id="rId19"/>
    <p:sldId id="453" r:id="rId20"/>
    <p:sldId id="480" r:id="rId21"/>
    <p:sldId id="455" r:id="rId22"/>
    <p:sldId id="481" r:id="rId23"/>
  </p:sldIdLst>
  <p:sldSz cx="9144000" cy="6858000" type="screen4x3"/>
  <p:notesSz cx="6858000" cy="9144000"/>
  <p:defaultTextStyle>
    <a:defPPr>
      <a:defRPr lang="ko-KR"/>
    </a:defPPr>
    <a:lvl1pPr marL="0" algn="l" defTabSz="1024017" rtl="0" eaLnBrk="1" latinLnBrk="1" hangingPunct="1">
      <a:defRPr sz="2016" kern="1200">
        <a:solidFill>
          <a:schemeClr val="tx1"/>
        </a:solidFill>
        <a:latin typeface="+mn-lt"/>
        <a:ea typeface="+mn-ea"/>
        <a:cs typeface="+mn-cs"/>
      </a:defRPr>
    </a:lvl1pPr>
    <a:lvl2pPr marL="512009" algn="l" defTabSz="1024017" rtl="0" eaLnBrk="1" latinLnBrk="1" hangingPunct="1">
      <a:defRPr sz="2016" kern="1200">
        <a:solidFill>
          <a:schemeClr val="tx1"/>
        </a:solidFill>
        <a:latin typeface="+mn-lt"/>
        <a:ea typeface="+mn-ea"/>
        <a:cs typeface="+mn-cs"/>
      </a:defRPr>
    </a:lvl2pPr>
    <a:lvl3pPr marL="1024017" algn="l" defTabSz="1024017" rtl="0" eaLnBrk="1" latinLnBrk="1" hangingPunct="1">
      <a:defRPr sz="2016" kern="1200">
        <a:solidFill>
          <a:schemeClr val="tx1"/>
        </a:solidFill>
        <a:latin typeface="+mn-lt"/>
        <a:ea typeface="+mn-ea"/>
        <a:cs typeface="+mn-cs"/>
      </a:defRPr>
    </a:lvl3pPr>
    <a:lvl4pPr marL="1536026" algn="l" defTabSz="1024017" rtl="0" eaLnBrk="1" latinLnBrk="1" hangingPunct="1">
      <a:defRPr sz="2016" kern="1200">
        <a:solidFill>
          <a:schemeClr val="tx1"/>
        </a:solidFill>
        <a:latin typeface="+mn-lt"/>
        <a:ea typeface="+mn-ea"/>
        <a:cs typeface="+mn-cs"/>
      </a:defRPr>
    </a:lvl4pPr>
    <a:lvl5pPr marL="2048035" algn="l" defTabSz="1024017" rtl="0" eaLnBrk="1" latinLnBrk="1" hangingPunct="1">
      <a:defRPr sz="2016" kern="1200">
        <a:solidFill>
          <a:schemeClr val="tx1"/>
        </a:solidFill>
        <a:latin typeface="+mn-lt"/>
        <a:ea typeface="+mn-ea"/>
        <a:cs typeface="+mn-cs"/>
      </a:defRPr>
    </a:lvl5pPr>
    <a:lvl6pPr marL="2560043" algn="l" defTabSz="1024017" rtl="0" eaLnBrk="1" latinLnBrk="1" hangingPunct="1">
      <a:defRPr sz="2016" kern="1200">
        <a:solidFill>
          <a:schemeClr val="tx1"/>
        </a:solidFill>
        <a:latin typeface="+mn-lt"/>
        <a:ea typeface="+mn-ea"/>
        <a:cs typeface="+mn-cs"/>
      </a:defRPr>
    </a:lvl6pPr>
    <a:lvl7pPr marL="3072052" algn="l" defTabSz="1024017" rtl="0" eaLnBrk="1" latinLnBrk="1" hangingPunct="1">
      <a:defRPr sz="2016" kern="1200">
        <a:solidFill>
          <a:schemeClr val="tx1"/>
        </a:solidFill>
        <a:latin typeface="+mn-lt"/>
        <a:ea typeface="+mn-ea"/>
        <a:cs typeface="+mn-cs"/>
      </a:defRPr>
    </a:lvl7pPr>
    <a:lvl8pPr marL="3584061" algn="l" defTabSz="1024017" rtl="0" eaLnBrk="1" latinLnBrk="1" hangingPunct="1">
      <a:defRPr sz="2016" kern="1200">
        <a:solidFill>
          <a:schemeClr val="tx1"/>
        </a:solidFill>
        <a:latin typeface="+mn-lt"/>
        <a:ea typeface="+mn-ea"/>
        <a:cs typeface="+mn-cs"/>
      </a:defRPr>
    </a:lvl8pPr>
    <a:lvl9pPr marL="4096069" algn="l" defTabSz="1024017" rtl="0" eaLnBrk="1" latinLnBrk="1" hangingPunct="1">
      <a:defRPr sz="201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vin Ulido Lumbanraja"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2784"/>
    <a:srgbClr val="AA43A3"/>
    <a:srgbClr val="CC2061"/>
    <a:srgbClr val="878787"/>
    <a:srgbClr val="E3E3E3"/>
    <a:srgbClr val="EF6D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8569EE-6AC8-AC47-B935-623C7C88F69A}" v="206" dt="2019-06-23T17:28:13.9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79" autoAdjust="0"/>
    <p:restoredTop sz="95135" autoAdjust="0"/>
  </p:normalViewPr>
  <p:slideViewPr>
    <p:cSldViewPr>
      <p:cViewPr varScale="1">
        <p:scale>
          <a:sx n="111" d="100"/>
          <a:sy n="111" d="100"/>
        </p:scale>
        <p:origin x="1584"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brio Kacaribu" userId="9c9c4360c8cd2a41" providerId="LiveId" clId="{F28569EE-6AC8-AC47-B935-623C7C88F69A}"/>
    <pc:docChg chg="undo custSel addSld delSld modSld sldOrd modMainMaster">
      <pc:chgData name="Febrio Kacaribu" userId="9c9c4360c8cd2a41" providerId="LiveId" clId="{F28569EE-6AC8-AC47-B935-623C7C88F69A}" dt="2019-06-23T17:33:49.925" v="6011" actId="1036"/>
      <pc:docMkLst>
        <pc:docMk/>
      </pc:docMkLst>
      <pc:sldChg chg="modSp">
        <pc:chgData name="Febrio Kacaribu" userId="9c9c4360c8cd2a41" providerId="LiveId" clId="{F28569EE-6AC8-AC47-B935-623C7C88F69A}" dt="2019-06-22T19:24:04.027" v="732" actId="1038"/>
        <pc:sldMkLst>
          <pc:docMk/>
          <pc:sldMk cId="2801170111" sldId="261"/>
        </pc:sldMkLst>
        <pc:spChg chg="mod">
          <ac:chgData name="Febrio Kacaribu" userId="9c9c4360c8cd2a41" providerId="LiveId" clId="{F28569EE-6AC8-AC47-B935-623C7C88F69A}" dt="2019-06-22T19:24:04.027" v="732" actId="1038"/>
          <ac:spMkLst>
            <pc:docMk/>
            <pc:sldMk cId="2801170111" sldId="261"/>
            <ac:spMk id="2" creationId="{00000000-0000-0000-0000-000000000000}"/>
          </ac:spMkLst>
        </pc:spChg>
      </pc:sldChg>
      <pc:sldChg chg="modSp ord">
        <pc:chgData name="Febrio Kacaribu" userId="9c9c4360c8cd2a41" providerId="LiveId" clId="{F28569EE-6AC8-AC47-B935-623C7C88F69A}" dt="2019-06-23T16:38:37.400" v="5434"/>
        <pc:sldMkLst>
          <pc:docMk/>
          <pc:sldMk cId="3446583649" sldId="336"/>
        </pc:sldMkLst>
        <pc:spChg chg="mod">
          <ac:chgData name="Febrio Kacaribu" userId="9c9c4360c8cd2a41" providerId="LiveId" clId="{F28569EE-6AC8-AC47-B935-623C7C88F69A}" dt="2019-06-22T19:23:52.941" v="712"/>
          <ac:spMkLst>
            <pc:docMk/>
            <pc:sldMk cId="3446583649" sldId="336"/>
            <ac:spMk id="2" creationId="{D1D8BFDC-B8E6-2441-961C-D9689582E57D}"/>
          </ac:spMkLst>
        </pc:spChg>
        <pc:spChg chg="mod">
          <ac:chgData name="Febrio Kacaribu" userId="9c9c4360c8cd2a41" providerId="LiveId" clId="{F28569EE-6AC8-AC47-B935-623C7C88F69A}" dt="2019-06-23T10:34:50.548" v="4235" actId="1037"/>
          <ac:spMkLst>
            <pc:docMk/>
            <pc:sldMk cId="3446583649" sldId="336"/>
            <ac:spMk id="5" creationId="{B9610DF6-555F-E844-8C3C-6FC6BBC0B1B3}"/>
          </ac:spMkLst>
        </pc:spChg>
        <pc:spChg chg="mod">
          <ac:chgData name="Febrio Kacaribu" userId="9c9c4360c8cd2a41" providerId="LiveId" clId="{F28569EE-6AC8-AC47-B935-623C7C88F69A}" dt="2019-06-23T10:35:31.979" v="4248" actId="1036"/>
          <ac:spMkLst>
            <pc:docMk/>
            <pc:sldMk cId="3446583649" sldId="336"/>
            <ac:spMk id="6" creationId="{1BE5E943-F111-F940-9FCF-E86ECDB653E2}"/>
          </ac:spMkLst>
        </pc:spChg>
        <pc:graphicFrameChg chg="mod">
          <ac:chgData name="Febrio Kacaribu" userId="9c9c4360c8cd2a41" providerId="LiveId" clId="{F28569EE-6AC8-AC47-B935-623C7C88F69A}" dt="2019-06-23T10:33:34.924" v="4181" actId="14100"/>
          <ac:graphicFrameMkLst>
            <pc:docMk/>
            <pc:sldMk cId="3446583649" sldId="336"/>
            <ac:graphicFrameMk id="3" creationId="{39C6D892-7028-AF4F-A917-D729755F409D}"/>
          </ac:graphicFrameMkLst>
        </pc:graphicFrameChg>
        <pc:graphicFrameChg chg="mod modGraphic">
          <ac:chgData name="Febrio Kacaribu" userId="9c9c4360c8cd2a41" providerId="LiveId" clId="{F28569EE-6AC8-AC47-B935-623C7C88F69A}" dt="2019-06-23T10:34:34.001" v="4193" actId="14734"/>
          <ac:graphicFrameMkLst>
            <pc:docMk/>
            <pc:sldMk cId="3446583649" sldId="336"/>
            <ac:graphicFrameMk id="4" creationId="{6B938DB2-86C2-DA4F-A7A6-02177A067FD5}"/>
          </ac:graphicFrameMkLst>
        </pc:graphicFrameChg>
      </pc:sldChg>
      <pc:sldChg chg="addSp delSp modSp ord">
        <pc:chgData name="Febrio Kacaribu" userId="9c9c4360c8cd2a41" providerId="LiveId" clId="{F28569EE-6AC8-AC47-B935-623C7C88F69A}" dt="2019-06-23T16:56:45.120" v="5669" actId="2085"/>
        <pc:sldMkLst>
          <pc:docMk/>
          <pc:sldMk cId="2345401393" sldId="350"/>
        </pc:sldMkLst>
        <pc:spChg chg="mod">
          <ac:chgData name="Febrio Kacaribu" userId="9c9c4360c8cd2a41" providerId="LiveId" clId="{F28569EE-6AC8-AC47-B935-623C7C88F69A}" dt="2019-06-23T16:56:45.120" v="5669" actId="2085"/>
          <ac:spMkLst>
            <pc:docMk/>
            <pc:sldMk cId="2345401393" sldId="350"/>
            <ac:spMk id="2" creationId="{00000000-0000-0000-0000-000000000000}"/>
          </ac:spMkLst>
        </pc:spChg>
        <pc:spChg chg="mod">
          <ac:chgData name="Febrio Kacaribu" userId="9c9c4360c8cd2a41" providerId="LiveId" clId="{F28569EE-6AC8-AC47-B935-623C7C88F69A}" dt="2019-06-22T19:46:23.230" v="1099" actId="1036"/>
          <ac:spMkLst>
            <pc:docMk/>
            <pc:sldMk cId="2345401393" sldId="350"/>
            <ac:spMk id="5" creationId="{00000000-0000-0000-0000-000000000000}"/>
          </ac:spMkLst>
        </pc:spChg>
        <pc:graphicFrameChg chg="del mod">
          <ac:chgData name="Febrio Kacaribu" userId="9c9c4360c8cd2a41" providerId="LiveId" clId="{F28569EE-6AC8-AC47-B935-623C7C88F69A}" dt="2019-06-23T16:51:56.392" v="5553" actId="478"/>
          <ac:graphicFrameMkLst>
            <pc:docMk/>
            <pc:sldMk cId="2345401393" sldId="350"/>
            <ac:graphicFrameMk id="7" creationId="{00000000-0000-0000-0000-000000000000}"/>
          </ac:graphicFrameMkLst>
        </pc:graphicFrameChg>
        <pc:picChg chg="add mod">
          <ac:chgData name="Febrio Kacaribu" userId="9c9c4360c8cd2a41" providerId="LiveId" clId="{F28569EE-6AC8-AC47-B935-623C7C88F69A}" dt="2019-06-23T16:51:59.765" v="5562" actId="1037"/>
          <ac:picMkLst>
            <pc:docMk/>
            <pc:sldMk cId="2345401393" sldId="350"/>
            <ac:picMk id="3" creationId="{B7A67946-49B6-8641-A7CF-DDA956E7F922}"/>
          </ac:picMkLst>
        </pc:picChg>
      </pc:sldChg>
      <pc:sldChg chg="addSp delSp modSp del">
        <pc:chgData name="Febrio Kacaribu" userId="9c9c4360c8cd2a41" providerId="LiveId" clId="{F28569EE-6AC8-AC47-B935-623C7C88F69A}" dt="2019-06-23T09:17:19.713" v="2534" actId="2696"/>
        <pc:sldMkLst>
          <pc:docMk/>
          <pc:sldMk cId="1639360507" sldId="376"/>
        </pc:sldMkLst>
        <pc:spChg chg="add del mod">
          <ac:chgData name="Febrio Kacaribu" userId="9c9c4360c8cd2a41" providerId="LiveId" clId="{F28569EE-6AC8-AC47-B935-623C7C88F69A}" dt="2019-06-22T19:24:14.890" v="734" actId="478"/>
          <ac:spMkLst>
            <pc:docMk/>
            <pc:sldMk cId="1639360507" sldId="376"/>
            <ac:spMk id="3" creationId="{73ABF0A8-4BB5-1441-AE93-4EF1DBD333C2}"/>
          </ac:spMkLst>
        </pc:spChg>
        <pc:spChg chg="del mod">
          <ac:chgData name="Febrio Kacaribu" userId="9c9c4360c8cd2a41" providerId="LiveId" clId="{F28569EE-6AC8-AC47-B935-623C7C88F69A}" dt="2019-06-22T19:24:10.538" v="733" actId="478"/>
          <ac:spMkLst>
            <pc:docMk/>
            <pc:sldMk cId="1639360507" sldId="376"/>
            <ac:spMk id="14" creationId="{00000000-0000-0000-0000-000000000000}"/>
          </ac:spMkLst>
        </pc:spChg>
        <pc:grpChg chg="mod">
          <ac:chgData name="Febrio Kacaribu" userId="9c9c4360c8cd2a41" providerId="LiveId" clId="{F28569EE-6AC8-AC47-B935-623C7C88F69A}" dt="2019-06-22T19:23:52.941" v="712"/>
          <ac:grpSpMkLst>
            <pc:docMk/>
            <pc:sldMk cId="1639360507" sldId="376"/>
            <ac:grpSpMk id="13" creationId="{2AE8C245-0B13-7A4B-9F84-32E2828916F7}"/>
          </ac:grpSpMkLst>
        </pc:grpChg>
        <pc:grpChg chg="mod">
          <ac:chgData name="Febrio Kacaribu" userId="9c9c4360c8cd2a41" providerId="LiveId" clId="{F28569EE-6AC8-AC47-B935-623C7C88F69A}" dt="2019-06-22T19:23:52.941" v="712"/>
          <ac:grpSpMkLst>
            <pc:docMk/>
            <pc:sldMk cId="1639360507" sldId="376"/>
            <ac:grpSpMk id="18" creationId="{E22A155F-A183-8D4E-8DFB-B0D03DFCFF1E}"/>
          </ac:grpSpMkLst>
        </pc:grpChg>
        <pc:grpChg chg="mod">
          <ac:chgData name="Febrio Kacaribu" userId="9c9c4360c8cd2a41" providerId="LiveId" clId="{F28569EE-6AC8-AC47-B935-623C7C88F69A}" dt="2019-06-22T19:23:52.941" v="712"/>
          <ac:grpSpMkLst>
            <pc:docMk/>
            <pc:sldMk cId="1639360507" sldId="376"/>
            <ac:grpSpMk id="30" creationId="{4EF1E403-B874-D44A-8BF2-5E5D1910379A}"/>
          </ac:grpSpMkLst>
        </pc:grpChg>
        <pc:grpChg chg="mod">
          <ac:chgData name="Febrio Kacaribu" userId="9c9c4360c8cd2a41" providerId="LiveId" clId="{F28569EE-6AC8-AC47-B935-623C7C88F69A}" dt="2019-06-22T19:23:52.941" v="712"/>
          <ac:grpSpMkLst>
            <pc:docMk/>
            <pc:sldMk cId="1639360507" sldId="376"/>
            <ac:grpSpMk id="43" creationId="{9DA3E893-2FD4-B947-AEA8-C92935B3488C}"/>
          </ac:grpSpMkLst>
        </pc:grpChg>
      </pc:sldChg>
      <pc:sldChg chg="modSp del">
        <pc:chgData name="Febrio Kacaribu" userId="9c9c4360c8cd2a41" providerId="LiveId" clId="{F28569EE-6AC8-AC47-B935-623C7C88F69A}" dt="2019-06-23T10:26:07.754" v="3797" actId="2696"/>
        <pc:sldMkLst>
          <pc:docMk/>
          <pc:sldMk cId="565344123" sldId="393"/>
        </pc:sldMkLst>
        <pc:spChg chg="mod">
          <ac:chgData name="Febrio Kacaribu" userId="9c9c4360c8cd2a41" providerId="LiveId" clId="{F28569EE-6AC8-AC47-B935-623C7C88F69A}" dt="2019-06-22T19:23:52.941" v="712"/>
          <ac:spMkLst>
            <pc:docMk/>
            <pc:sldMk cId="565344123" sldId="393"/>
            <ac:spMk id="2" creationId="{00000000-0000-0000-0000-000000000000}"/>
          </ac:spMkLst>
        </pc:spChg>
      </pc:sldChg>
      <pc:sldChg chg="modSp">
        <pc:chgData name="Febrio Kacaribu" userId="9c9c4360c8cd2a41" providerId="LiveId" clId="{F28569EE-6AC8-AC47-B935-623C7C88F69A}" dt="2019-06-23T10:31:18.264" v="4113" actId="20577"/>
        <pc:sldMkLst>
          <pc:docMk/>
          <pc:sldMk cId="1987265066" sldId="394"/>
        </pc:sldMkLst>
        <pc:spChg chg="mod">
          <ac:chgData name="Febrio Kacaribu" userId="9c9c4360c8cd2a41" providerId="LiveId" clId="{F28569EE-6AC8-AC47-B935-623C7C88F69A}" dt="2019-06-23T10:31:18.264" v="4113" actId="20577"/>
          <ac:spMkLst>
            <pc:docMk/>
            <pc:sldMk cId="1987265066" sldId="394"/>
            <ac:spMk id="4" creationId="{00000000-0000-0000-0000-000000000000}"/>
          </ac:spMkLst>
        </pc:spChg>
        <pc:spChg chg="mod">
          <ac:chgData name="Febrio Kacaribu" userId="9c9c4360c8cd2a41" providerId="LiveId" clId="{F28569EE-6AC8-AC47-B935-623C7C88F69A}" dt="2019-06-23T09:48:14.584" v="3436" actId="1035"/>
          <ac:spMkLst>
            <pc:docMk/>
            <pc:sldMk cId="1987265066" sldId="394"/>
            <ac:spMk id="6" creationId="{00000000-0000-0000-0000-000000000000}"/>
          </ac:spMkLst>
        </pc:spChg>
        <pc:picChg chg="mod">
          <ac:chgData name="Febrio Kacaribu" userId="9c9c4360c8cd2a41" providerId="LiveId" clId="{F28569EE-6AC8-AC47-B935-623C7C88F69A}" dt="2019-06-22T19:30:19.018" v="988" actId="1035"/>
          <ac:picMkLst>
            <pc:docMk/>
            <pc:sldMk cId="1987265066" sldId="394"/>
            <ac:picMk id="2" creationId="{A8068AEB-3BAF-8843-B1EB-8EC60779ACC2}"/>
          </ac:picMkLst>
        </pc:picChg>
      </pc:sldChg>
      <pc:sldChg chg="modSp">
        <pc:chgData name="Febrio Kacaribu" userId="9c9c4360c8cd2a41" providerId="LiveId" clId="{F28569EE-6AC8-AC47-B935-623C7C88F69A}" dt="2019-06-23T10:31:26.939" v="4114" actId="20577"/>
        <pc:sldMkLst>
          <pc:docMk/>
          <pc:sldMk cId="3915297898" sldId="423"/>
        </pc:sldMkLst>
        <pc:spChg chg="mod">
          <ac:chgData name="Febrio Kacaribu" userId="9c9c4360c8cd2a41" providerId="LiveId" clId="{F28569EE-6AC8-AC47-B935-623C7C88F69A}" dt="2019-06-23T10:26:50.122" v="3812" actId="1038"/>
          <ac:spMkLst>
            <pc:docMk/>
            <pc:sldMk cId="3915297898" sldId="423"/>
            <ac:spMk id="5" creationId="{697A13BC-1D6E-574E-A3EB-EEA910E5A950}"/>
          </ac:spMkLst>
        </pc:spChg>
        <pc:spChg chg="mod">
          <ac:chgData name="Febrio Kacaribu" userId="9c9c4360c8cd2a41" providerId="LiveId" clId="{F28569EE-6AC8-AC47-B935-623C7C88F69A}" dt="2019-06-23T10:31:26.939" v="4114" actId="20577"/>
          <ac:spMkLst>
            <pc:docMk/>
            <pc:sldMk cId="3915297898" sldId="423"/>
            <ac:spMk id="6" creationId="{762D1FCE-D2E2-FD4D-9D45-5C749B2B24C2}"/>
          </ac:spMkLst>
        </pc:spChg>
        <pc:spChg chg="mod">
          <ac:chgData name="Febrio Kacaribu" userId="9c9c4360c8cd2a41" providerId="LiveId" clId="{F28569EE-6AC8-AC47-B935-623C7C88F69A}" dt="2019-06-22T19:23:52.941" v="712"/>
          <ac:spMkLst>
            <pc:docMk/>
            <pc:sldMk cId="3915297898" sldId="423"/>
            <ac:spMk id="7" creationId="{0350BB82-1E7D-5644-91DE-F1F2441B39E9}"/>
          </ac:spMkLst>
        </pc:spChg>
        <pc:picChg chg="mod">
          <ac:chgData name="Febrio Kacaribu" userId="9c9c4360c8cd2a41" providerId="LiveId" clId="{F28569EE-6AC8-AC47-B935-623C7C88F69A}" dt="2019-06-23T10:27:00.767" v="3825" actId="1037"/>
          <ac:picMkLst>
            <pc:docMk/>
            <pc:sldMk cId="3915297898" sldId="423"/>
            <ac:picMk id="8" creationId="{2FE89778-8538-3543-9CAE-5D832EA7D7F2}"/>
          </ac:picMkLst>
        </pc:picChg>
      </pc:sldChg>
      <pc:sldChg chg="del">
        <pc:chgData name="Febrio Kacaribu" userId="9c9c4360c8cd2a41" providerId="LiveId" clId="{F28569EE-6AC8-AC47-B935-623C7C88F69A}" dt="2019-06-23T09:17:21.168" v="2535" actId="2696"/>
        <pc:sldMkLst>
          <pc:docMk/>
          <pc:sldMk cId="3748439733" sldId="446"/>
        </pc:sldMkLst>
      </pc:sldChg>
      <pc:sldChg chg="delSp modSp del">
        <pc:chgData name="Febrio Kacaribu" userId="9c9c4360c8cd2a41" providerId="LiveId" clId="{F28569EE-6AC8-AC47-B935-623C7C88F69A}" dt="2019-06-23T09:48:43.475" v="3438" actId="2696"/>
        <pc:sldMkLst>
          <pc:docMk/>
          <pc:sldMk cId="3244436494" sldId="448"/>
        </pc:sldMkLst>
        <pc:spChg chg="mod">
          <ac:chgData name="Febrio Kacaribu" userId="9c9c4360c8cd2a41" providerId="LiveId" clId="{F28569EE-6AC8-AC47-B935-623C7C88F69A}" dt="2019-06-22T19:23:52.941" v="712"/>
          <ac:spMkLst>
            <pc:docMk/>
            <pc:sldMk cId="3244436494" sldId="448"/>
            <ac:spMk id="4" creationId="{25008023-405A-EA4B-A041-39DF48AF7299}"/>
          </ac:spMkLst>
        </pc:spChg>
        <pc:spChg chg="mod">
          <ac:chgData name="Febrio Kacaribu" userId="9c9c4360c8cd2a41" providerId="LiveId" clId="{F28569EE-6AC8-AC47-B935-623C7C88F69A}" dt="2019-06-22T19:23:52.941" v="712"/>
          <ac:spMkLst>
            <pc:docMk/>
            <pc:sldMk cId="3244436494" sldId="448"/>
            <ac:spMk id="5" creationId="{86F28944-33CD-894A-B302-8AEDAB730522}"/>
          </ac:spMkLst>
        </pc:spChg>
        <pc:picChg chg="del mod">
          <ac:chgData name="Febrio Kacaribu" userId="9c9c4360c8cd2a41" providerId="LiveId" clId="{F28569EE-6AC8-AC47-B935-623C7C88F69A}" dt="2019-06-23T09:48:41.032" v="3437" actId="478"/>
          <ac:picMkLst>
            <pc:docMk/>
            <pc:sldMk cId="3244436494" sldId="448"/>
            <ac:picMk id="3" creationId="{D104A23E-AE24-9141-8FFC-782548697153}"/>
          </ac:picMkLst>
        </pc:picChg>
      </pc:sldChg>
      <pc:sldChg chg="del">
        <pc:chgData name="Febrio Kacaribu" userId="9c9c4360c8cd2a41" providerId="LiveId" clId="{F28569EE-6AC8-AC47-B935-623C7C88F69A}" dt="2019-06-23T10:25:52.151" v="3795" actId="2696"/>
        <pc:sldMkLst>
          <pc:docMk/>
          <pc:sldMk cId="1843320034" sldId="452"/>
        </pc:sldMkLst>
      </pc:sldChg>
      <pc:sldChg chg="addSp delSp modSp">
        <pc:chgData name="Febrio Kacaribu" userId="9c9c4360c8cd2a41" providerId="LiveId" clId="{F28569EE-6AC8-AC47-B935-623C7C88F69A}" dt="2019-06-23T11:01:38.778" v="4448" actId="14100"/>
        <pc:sldMkLst>
          <pc:docMk/>
          <pc:sldMk cId="2898465007" sldId="453"/>
        </pc:sldMkLst>
        <pc:spChg chg="del mod">
          <ac:chgData name="Febrio Kacaribu" userId="9c9c4360c8cd2a41" providerId="LiveId" clId="{F28569EE-6AC8-AC47-B935-623C7C88F69A}" dt="2019-06-22T23:30:20.478" v="1563" actId="478"/>
          <ac:spMkLst>
            <pc:docMk/>
            <pc:sldMk cId="2898465007" sldId="453"/>
            <ac:spMk id="4" creationId="{9859144C-170E-9241-9762-9A13A40ABCCA}"/>
          </ac:spMkLst>
        </pc:spChg>
        <pc:spChg chg="mod">
          <ac:chgData name="Febrio Kacaribu" userId="9c9c4360c8cd2a41" providerId="LiveId" clId="{F28569EE-6AC8-AC47-B935-623C7C88F69A}" dt="2019-06-23T11:01:38.778" v="4448" actId="14100"/>
          <ac:spMkLst>
            <pc:docMk/>
            <pc:sldMk cId="2898465007" sldId="453"/>
            <ac:spMk id="6" creationId="{7C49910B-023F-F448-BCBC-C313ED8A6949}"/>
          </ac:spMkLst>
        </pc:spChg>
        <pc:picChg chg="del mod">
          <ac:chgData name="Febrio Kacaribu" userId="9c9c4360c8cd2a41" providerId="LiveId" clId="{F28569EE-6AC8-AC47-B935-623C7C88F69A}" dt="2019-06-22T23:30:17.539" v="1562" actId="478"/>
          <ac:picMkLst>
            <pc:docMk/>
            <pc:sldMk cId="2898465007" sldId="453"/>
            <ac:picMk id="3" creationId="{4A254C78-5513-F84F-BF1B-AC07EE4F5F6C}"/>
          </ac:picMkLst>
        </pc:picChg>
        <pc:picChg chg="add mod">
          <ac:chgData name="Febrio Kacaribu" userId="9c9c4360c8cd2a41" providerId="LiveId" clId="{F28569EE-6AC8-AC47-B935-623C7C88F69A}" dt="2019-06-22T23:30:35.592" v="1580" actId="1036"/>
          <ac:picMkLst>
            <pc:docMk/>
            <pc:sldMk cId="2898465007" sldId="453"/>
            <ac:picMk id="5" creationId="{370BFAEF-C854-0A4C-B662-D8460AF308EF}"/>
          </ac:picMkLst>
        </pc:picChg>
      </pc:sldChg>
      <pc:sldChg chg="modSp">
        <pc:chgData name="Febrio Kacaribu" userId="9c9c4360c8cd2a41" providerId="LiveId" clId="{F28569EE-6AC8-AC47-B935-623C7C88F69A}" dt="2019-06-22T19:55:32.889" v="1510" actId="1036"/>
        <pc:sldMkLst>
          <pc:docMk/>
          <pc:sldMk cId="3126026142" sldId="454"/>
        </pc:sldMkLst>
        <pc:spChg chg="mod">
          <ac:chgData name="Febrio Kacaribu" userId="9c9c4360c8cd2a41" providerId="LiveId" clId="{F28569EE-6AC8-AC47-B935-623C7C88F69A}" dt="2019-06-22T19:55:10.091" v="1433" actId="1035"/>
          <ac:spMkLst>
            <pc:docMk/>
            <pc:sldMk cId="3126026142" sldId="454"/>
            <ac:spMk id="2" creationId="{C117EC1E-4A01-6546-9FA7-AC5AC4B38326}"/>
          </ac:spMkLst>
        </pc:spChg>
        <pc:spChg chg="mod">
          <ac:chgData name="Febrio Kacaribu" userId="9c9c4360c8cd2a41" providerId="LiveId" clId="{F28569EE-6AC8-AC47-B935-623C7C88F69A}" dt="2019-06-22T19:54:52.359" v="1377" actId="1038"/>
          <ac:spMkLst>
            <pc:docMk/>
            <pc:sldMk cId="3126026142" sldId="454"/>
            <ac:spMk id="5" creationId="{CB79EF78-30ED-7241-A3AF-69EC6E3405F2}"/>
          </ac:spMkLst>
        </pc:spChg>
        <pc:spChg chg="mod">
          <ac:chgData name="Febrio Kacaribu" userId="9c9c4360c8cd2a41" providerId="LiveId" clId="{F28569EE-6AC8-AC47-B935-623C7C88F69A}" dt="2019-06-22T19:55:32.889" v="1510" actId="1036"/>
          <ac:spMkLst>
            <pc:docMk/>
            <pc:sldMk cId="3126026142" sldId="454"/>
            <ac:spMk id="6" creationId="{78B42C81-D568-0F44-96A6-D65A584BF82D}"/>
          </ac:spMkLst>
        </pc:spChg>
        <pc:picChg chg="mod">
          <ac:chgData name="Febrio Kacaribu" userId="9c9c4360c8cd2a41" providerId="LiveId" clId="{F28569EE-6AC8-AC47-B935-623C7C88F69A}" dt="2019-06-22T19:54:45.682" v="1350" actId="1038"/>
          <ac:picMkLst>
            <pc:docMk/>
            <pc:sldMk cId="3126026142" sldId="454"/>
            <ac:picMk id="4" creationId="{CCDE9766-4342-064D-BC57-8FD068C8B0E6}"/>
          </ac:picMkLst>
        </pc:picChg>
      </pc:sldChg>
      <pc:sldChg chg="modSp">
        <pc:chgData name="Febrio Kacaribu" userId="9c9c4360c8cd2a41" providerId="LiveId" clId="{F28569EE-6AC8-AC47-B935-623C7C88F69A}" dt="2019-06-22T23:42:23.906" v="2200" actId="255"/>
        <pc:sldMkLst>
          <pc:docMk/>
          <pc:sldMk cId="1664545452" sldId="455"/>
        </pc:sldMkLst>
        <pc:spChg chg="mod">
          <ac:chgData name="Febrio Kacaribu" userId="9c9c4360c8cd2a41" providerId="LiveId" clId="{F28569EE-6AC8-AC47-B935-623C7C88F69A}" dt="2019-06-22T19:23:52.941" v="712"/>
          <ac:spMkLst>
            <pc:docMk/>
            <pc:sldMk cId="1664545452" sldId="455"/>
            <ac:spMk id="4" creationId="{77B637E2-8F6A-4745-A41D-1E5C1394BFBF}"/>
          </ac:spMkLst>
        </pc:spChg>
        <pc:spChg chg="mod">
          <ac:chgData name="Febrio Kacaribu" userId="9c9c4360c8cd2a41" providerId="LiveId" clId="{F28569EE-6AC8-AC47-B935-623C7C88F69A}" dt="2019-06-22T23:42:23.906" v="2200" actId="255"/>
          <ac:spMkLst>
            <pc:docMk/>
            <pc:sldMk cId="1664545452" sldId="455"/>
            <ac:spMk id="5" creationId="{54DEFF6D-30EE-024D-B690-29EBDFED146E}"/>
          </ac:spMkLst>
        </pc:spChg>
        <pc:picChg chg="mod">
          <ac:chgData name="Febrio Kacaribu" userId="9c9c4360c8cd2a41" providerId="LiveId" clId="{F28569EE-6AC8-AC47-B935-623C7C88F69A}" dt="2019-06-22T23:41:54.398" v="2192" actId="1037"/>
          <ac:picMkLst>
            <pc:docMk/>
            <pc:sldMk cId="1664545452" sldId="455"/>
            <ac:picMk id="3" creationId="{963B9929-DCB3-0648-94D9-E6BE617184A8}"/>
          </ac:picMkLst>
        </pc:picChg>
      </pc:sldChg>
      <pc:sldChg chg="modSp del">
        <pc:chgData name="Febrio Kacaribu" userId="9c9c4360c8cd2a41" providerId="LiveId" clId="{F28569EE-6AC8-AC47-B935-623C7C88F69A}" dt="2019-06-23T10:26:06.264" v="3796" actId="2696"/>
        <pc:sldMkLst>
          <pc:docMk/>
          <pc:sldMk cId="3671704856" sldId="456"/>
        </pc:sldMkLst>
        <pc:picChg chg="mod">
          <ac:chgData name="Febrio Kacaribu" userId="9c9c4360c8cd2a41" providerId="LiveId" clId="{F28569EE-6AC8-AC47-B935-623C7C88F69A}" dt="2019-06-22T19:23:52.941" v="712"/>
          <ac:picMkLst>
            <pc:docMk/>
            <pc:sldMk cId="3671704856" sldId="456"/>
            <ac:picMk id="5" creationId="{CE770ADE-3819-4B49-9E21-F4BB05608B89}"/>
          </ac:picMkLst>
        </pc:picChg>
        <pc:picChg chg="mod">
          <ac:chgData name="Febrio Kacaribu" userId="9c9c4360c8cd2a41" providerId="LiveId" clId="{F28569EE-6AC8-AC47-B935-623C7C88F69A}" dt="2019-06-22T19:23:52.941" v="712"/>
          <ac:picMkLst>
            <pc:docMk/>
            <pc:sldMk cId="3671704856" sldId="456"/>
            <ac:picMk id="7" creationId="{C92CFF73-3041-0846-A082-96D21658A46E}"/>
          </ac:picMkLst>
        </pc:picChg>
      </pc:sldChg>
      <pc:sldChg chg="modSp">
        <pc:chgData name="Febrio Kacaribu" userId="9c9c4360c8cd2a41" providerId="LiveId" clId="{F28569EE-6AC8-AC47-B935-623C7C88F69A}" dt="2019-06-22T19:32:06.456" v="1029" actId="1038"/>
        <pc:sldMkLst>
          <pc:docMk/>
          <pc:sldMk cId="3389702474" sldId="458"/>
        </pc:sldMkLst>
        <pc:picChg chg="mod">
          <ac:chgData name="Febrio Kacaribu" userId="9c9c4360c8cd2a41" providerId="LiveId" clId="{F28569EE-6AC8-AC47-B935-623C7C88F69A}" dt="2019-06-22T19:32:06.456" v="1029" actId="1038"/>
          <ac:picMkLst>
            <pc:docMk/>
            <pc:sldMk cId="3389702474" sldId="458"/>
            <ac:picMk id="3" creationId="{78B8D31B-040C-EC43-BEFF-DA8CA5D572C3}"/>
          </ac:picMkLst>
        </pc:picChg>
      </pc:sldChg>
      <pc:sldChg chg="modSp">
        <pc:chgData name="Febrio Kacaribu" userId="9c9c4360c8cd2a41" providerId="LiveId" clId="{F28569EE-6AC8-AC47-B935-623C7C88F69A}" dt="2019-06-22T19:32:32.564" v="1068" actId="1038"/>
        <pc:sldMkLst>
          <pc:docMk/>
          <pc:sldMk cId="1464109724" sldId="459"/>
        </pc:sldMkLst>
        <pc:picChg chg="mod">
          <ac:chgData name="Febrio Kacaribu" userId="9c9c4360c8cd2a41" providerId="LiveId" clId="{F28569EE-6AC8-AC47-B935-623C7C88F69A}" dt="2019-06-22T19:32:32.564" v="1068" actId="1038"/>
          <ac:picMkLst>
            <pc:docMk/>
            <pc:sldMk cId="1464109724" sldId="459"/>
            <ac:picMk id="3" creationId="{6AF813D7-E233-8447-9FA2-BD6D2D73A531}"/>
          </ac:picMkLst>
        </pc:picChg>
      </pc:sldChg>
      <pc:sldChg chg="modSp">
        <pc:chgData name="Febrio Kacaribu" userId="9c9c4360c8cd2a41" providerId="LiveId" clId="{F28569EE-6AC8-AC47-B935-623C7C88F69A}" dt="2019-06-22T19:27:36.874" v="901" actId="1036"/>
        <pc:sldMkLst>
          <pc:docMk/>
          <pc:sldMk cId="3681954360" sldId="463"/>
        </pc:sldMkLst>
        <pc:spChg chg="mod">
          <ac:chgData name="Febrio Kacaribu" userId="9c9c4360c8cd2a41" providerId="LiveId" clId="{F28569EE-6AC8-AC47-B935-623C7C88F69A}" dt="2019-06-22T19:27:36.874" v="901" actId="1036"/>
          <ac:spMkLst>
            <pc:docMk/>
            <pc:sldMk cId="3681954360" sldId="463"/>
            <ac:spMk id="19" creationId="{00000000-0000-0000-0000-000000000000}"/>
          </ac:spMkLst>
        </pc:spChg>
        <pc:picChg chg="mod">
          <ac:chgData name="Febrio Kacaribu" userId="9c9c4360c8cd2a41" providerId="LiveId" clId="{F28569EE-6AC8-AC47-B935-623C7C88F69A}" dt="2019-06-22T19:27:21.195" v="874" actId="14100"/>
          <ac:picMkLst>
            <pc:docMk/>
            <pc:sldMk cId="3681954360" sldId="463"/>
            <ac:picMk id="10" creationId="{896F0F95-8226-D54A-B321-F00C7E234C1C}"/>
          </ac:picMkLst>
        </pc:picChg>
      </pc:sldChg>
      <pc:sldChg chg="addSp delSp modSp">
        <pc:chgData name="Febrio Kacaribu" userId="9c9c4360c8cd2a41" providerId="LiveId" clId="{F28569EE-6AC8-AC47-B935-623C7C88F69A}" dt="2019-06-23T10:25:35.935" v="3794" actId="20577"/>
        <pc:sldMkLst>
          <pc:docMk/>
          <pc:sldMk cId="4133055034" sldId="475"/>
        </pc:sldMkLst>
        <pc:spChg chg="del mod">
          <ac:chgData name="Febrio Kacaribu" userId="9c9c4360c8cd2a41" providerId="LiveId" clId="{F28569EE-6AC8-AC47-B935-623C7C88F69A}" dt="2019-06-22T19:48:52.563" v="1181" actId="478"/>
          <ac:spMkLst>
            <pc:docMk/>
            <pc:sldMk cId="4133055034" sldId="475"/>
            <ac:spMk id="2" creationId="{C742DB9F-4EA7-1B46-95B8-0D85CCE2ADF5}"/>
          </ac:spMkLst>
        </pc:spChg>
        <pc:spChg chg="del mod">
          <ac:chgData name="Febrio Kacaribu" userId="9c9c4360c8cd2a41" providerId="LiveId" clId="{F28569EE-6AC8-AC47-B935-623C7C88F69A}" dt="2019-06-22T19:48:25.351" v="1152" actId="478"/>
          <ac:spMkLst>
            <pc:docMk/>
            <pc:sldMk cId="4133055034" sldId="475"/>
            <ac:spMk id="3" creationId="{4ACF0F90-FE8B-C540-A2AA-2BFE86816A66}"/>
          </ac:spMkLst>
        </pc:spChg>
        <pc:spChg chg="mod">
          <ac:chgData name="Febrio Kacaribu" userId="9c9c4360c8cd2a41" providerId="LiveId" clId="{F28569EE-6AC8-AC47-B935-623C7C88F69A}" dt="2019-06-23T10:21:45.146" v="3439" actId="1076"/>
          <ac:spMkLst>
            <pc:docMk/>
            <pc:sldMk cId="4133055034" sldId="475"/>
            <ac:spMk id="7" creationId="{369DB921-FCA6-F544-95E1-3C70E7099C6A}"/>
          </ac:spMkLst>
        </pc:spChg>
        <pc:spChg chg="mod">
          <ac:chgData name="Febrio Kacaribu" userId="9c9c4360c8cd2a41" providerId="LiveId" clId="{F28569EE-6AC8-AC47-B935-623C7C88F69A}" dt="2019-06-22T19:50:05.485" v="1256" actId="20577"/>
          <ac:spMkLst>
            <pc:docMk/>
            <pc:sldMk cId="4133055034" sldId="475"/>
            <ac:spMk id="8" creationId="{E5641829-DDD3-8943-BF5F-3DB92EB2BF0D}"/>
          </ac:spMkLst>
        </pc:spChg>
        <pc:spChg chg="del mod">
          <ac:chgData name="Febrio Kacaribu" userId="9c9c4360c8cd2a41" providerId="LiveId" clId="{F28569EE-6AC8-AC47-B935-623C7C88F69A}" dt="2019-06-22T19:49:04.667" v="1193" actId="478"/>
          <ac:spMkLst>
            <pc:docMk/>
            <pc:sldMk cId="4133055034" sldId="475"/>
            <ac:spMk id="10" creationId="{0CA99234-EB71-9146-BEB0-821F1FFF8607}"/>
          </ac:spMkLst>
        </pc:spChg>
        <pc:spChg chg="add del mod">
          <ac:chgData name="Febrio Kacaribu" userId="9c9c4360c8cd2a41" providerId="LiveId" clId="{F28569EE-6AC8-AC47-B935-623C7C88F69A}" dt="2019-06-22T19:48:28.066" v="1153" actId="478"/>
          <ac:spMkLst>
            <pc:docMk/>
            <pc:sldMk cId="4133055034" sldId="475"/>
            <ac:spMk id="11" creationId="{204D0FAE-9C20-2344-A79A-B4E838B67CDF}"/>
          </ac:spMkLst>
        </pc:spChg>
        <pc:spChg chg="add del mod">
          <ac:chgData name="Febrio Kacaribu" userId="9c9c4360c8cd2a41" providerId="LiveId" clId="{F28569EE-6AC8-AC47-B935-623C7C88F69A}" dt="2019-06-22T19:48:54.871" v="1182" actId="478"/>
          <ac:spMkLst>
            <pc:docMk/>
            <pc:sldMk cId="4133055034" sldId="475"/>
            <ac:spMk id="13" creationId="{5CB38F89-1BD0-5546-ADC5-B0F0B89C5326}"/>
          </ac:spMkLst>
        </pc:spChg>
        <pc:spChg chg="add mod">
          <ac:chgData name="Febrio Kacaribu" userId="9c9c4360c8cd2a41" providerId="LiveId" clId="{F28569EE-6AC8-AC47-B935-623C7C88F69A}" dt="2019-06-23T10:25:35.935" v="3794" actId="20577"/>
          <ac:spMkLst>
            <pc:docMk/>
            <pc:sldMk cId="4133055034" sldId="475"/>
            <ac:spMk id="14" creationId="{55B944E4-E7F9-0F48-9A00-CA8D1587551A}"/>
          </ac:spMkLst>
        </pc:spChg>
        <pc:graphicFrameChg chg="mod">
          <ac:chgData name="Febrio Kacaribu" userId="9c9c4360c8cd2a41" providerId="LiveId" clId="{F28569EE-6AC8-AC47-B935-623C7C88F69A}" dt="2019-06-23T10:22:28.943" v="3444" actId="404"/>
          <ac:graphicFrameMkLst>
            <pc:docMk/>
            <pc:sldMk cId="4133055034" sldId="475"/>
            <ac:graphicFrameMk id="4" creationId="{B84AA6FF-195F-471F-AF61-BC9F275ACD00}"/>
          </ac:graphicFrameMkLst>
        </pc:graphicFrameChg>
        <pc:graphicFrameChg chg="add del mod">
          <ac:chgData name="Febrio Kacaribu" userId="9c9c4360c8cd2a41" providerId="LiveId" clId="{F28569EE-6AC8-AC47-B935-623C7C88F69A}" dt="2019-06-22T19:52:14.160" v="1278" actId="404"/>
          <ac:graphicFrameMkLst>
            <pc:docMk/>
            <pc:sldMk cId="4133055034" sldId="475"/>
            <ac:graphicFrameMk id="6" creationId="{E1CB851B-CE58-42DA-805A-C6ED003128A6}"/>
          </ac:graphicFrameMkLst>
        </pc:graphicFrameChg>
        <pc:picChg chg="add del">
          <ac:chgData name="Febrio Kacaribu" userId="9c9c4360c8cd2a41" providerId="LiveId" clId="{F28569EE-6AC8-AC47-B935-623C7C88F69A}" dt="2019-06-22T19:48:02.349" v="1150" actId="478"/>
          <ac:picMkLst>
            <pc:docMk/>
            <pc:sldMk cId="4133055034" sldId="475"/>
            <ac:picMk id="5" creationId="{61018F9A-00E1-CB47-AF3B-244AFFFA40C9}"/>
          </ac:picMkLst>
        </pc:picChg>
      </pc:sldChg>
      <pc:sldChg chg="addSp delSp modSp">
        <pc:chgData name="Febrio Kacaribu" userId="9c9c4360c8cd2a41" providerId="LiveId" clId="{F28569EE-6AC8-AC47-B935-623C7C88F69A}" dt="2019-06-23T10:40:19.603" v="4401" actId="1038"/>
        <pc:sldMkLst>
          <pc:docMk/>
          <pc:sldMk cId="467520413" sldId="476"/>
        </pc:sldMkLst>
        <pc:spChg chg="add mod">
          <ac:chgData name="Febrio Kacaribu" userId="9c9c4360c8cd2a41" providerId="LiveId" clId="{F28569EE-6AC8-AC47-B935-623C7C88F69A}" dt="2019-06-23T10:36:49.001" v="4304" actId="20577"/>
          <ac:spMkLst>
            <pc:docMk/>
            <pc:sldMk cId="467520413" sldId="476"/>
            <ac:spMk id="4" creationId="{E281A670-ACE8-2349-A43D-AFD10B01D048}"/>
          </ac:spMkLst>
        </pc:spChg>
        <pc:spChg chg="add mod">
          <ac:chgData name="Febrio Kacaribu" userId="9c9c4360c8cd2a41" providerId="LiveId" clId="{F28569EE-6AC8-AC47-B935-623C7C88F69A}" dt="2019-06-23T10:40:19.603" v="4401" actId="1038"/>
          <ac:spMkLst>
            <pc:docMk/>
            <pc:sldMk cId="467520413" sldId="476"/>
            <ac:spMk id="6" creationId="{1C902011-7291-5941-8FDD-F24567C9D6DD}"/>
          </ac:spMkLst>
        </pc:spChg>
        <pc:picChg chg="add mod">
          <ac:chgData name="Febrio Kacaribu" userId="9c9c4360c8cd2a41" providerId="LiveId" clId="{F28569EE-6AC8-AC47-B935-623C7C88F69A}" dt="2019-06-23T10:35:54.774" v="4253" actId="1036"/>
          <ac:picMkLst>
            <pc:docMk/>
            <pc:sldMk cId="467520413" sldId="476"/>
            <ac:picMk id="3" creationId="{C5D8A593-DE6A-BD4B-B96D-A875BF48597A}"/>
          </ac:picMkLst>
        </pc:picChg>
        <pc:picChg chg="del">
          <ac:chgData name="Febrio Kacaribu" userId="9c9c4360c8cd2a41" providerId="LiveId" clId="{F28569EE-6AC8-AC47-B935-623C7C88F69A}" dt="2019-06-22T19:22:28.914" v="683" actId="478"/>
          <ac:picMkLst>
            <pc:docMk/>
            <pc:sldMk cId="467520413" sldId="476"/>
            <ac:picMk id="5" creationId="{6C786926-CED8-B547-8DB8-03D6CA91AD68}"/>
          </ac:picMkLst>
        </pc:picChg>
      </pc:sldChg>
      <pc:sldChg chg="modSp">
        <pc:chgData name="Febrio Kacaribu" userId="9c9c4360c8cd2a41" providerId="LiveId" clId="{F28569EE-6AC8-AC47-B935-623C7C88F69A}" dt="2019-06-22T19:29:52.481" v="978" actId="20577"/>
        <pc:sldMkLst>
          <pc:docMk/>
          <pc:sldMk cId="3812051361" sldId="477"/>
        </pc:sldMkLst>
        <pc:spChg chg="mod">
          <ac:chgData name="Febrio Kacaribu" userId="9c9c4360c8cd2a41" providerId="LiveId" clId="{F28569EE-6AC8-AC47-B935-623C7C88F69A}" dt="2019-06-22T19:29:52.481" v="978" actId="20577"/>
          <ac:spMkLst>
            <pc:docMk/>
            <pc:sldMk cId="3812051361" sldId="477"/>
            <ac:spMk id="5" creationId="{E7458050-D955-8344-BE9C-FA23743DA67E}"/>
          </ac:spMkLst>
        </pc:spChg>
        <pc:spChg chg="mod">
          <ac:chgData name="Febrio Kacaribu" userId="9c9c4360c8cd2a41" providerId="LiveId" clId="{F28569EE-6AC8-AC47-B935-623C7C88F69A}" dt="2019-06-22T19:29:12.366" v="959" actId="20577"/>
          <ac:spMkLst>
            <pc:docMk/>
            <pc:sldMk cId="3812051361" sldId="477"/>
            <ac:spMk id="19" creationId="{00000000-0000-0000-0000-000000000000}"/>
          </ac:spMkLst>
        </pc:spChg>
        <pc:picChg chg="mod">
          <ac:chgData name="Febrio Kacaribu" userId="9c9c4360c8cd2a41" providerId="LiveId" clId="{F28569EE-6AC8-AC47-B935-623C7C88F69A}" dt="2019-06-22T19:29:19.899" v="960" actId="1036"/>
          <ac:picMkLst>
            <pc:docMk/>
            <pc:sldMk cId="3812051361" sldId="477"/>
            <ac:picMk id="3" creationId="{4722BA6B-71FE-0045-89F0-9A16F6F43413}"/>
          </ac:picMkLst>
        </pc:picChg>
        <pc:picChg chg="mod">
          <ac:chgData name="Febrio Kacaribu" userId="9c9c4360c8cd2a41" providerId="LiveId" clId="{F28569EE-6AC8-AC47-B935-623C7C88F69A}" dt="2019-06-22T19:29:19.899" v="960" actId="1036"/>
          <ac:picMkLst>
            <pc:docMk/>
            <pc:sldMk cId="3812051361" sldId="477"/>
            <ac:picMk id="7" creationId="{0A344BA3-C357-2C41-AEA0-47738698F229}"/>
          </ac:picMkLst>
        </pc:picChg>
      </pc:sldChg>
      <pc:sldChg chg="addSp modSp add ord">
        <pc:chgData name="Febrio Kacaribu" userId="9c9c4360c8cd2a41" providerId="LiveId" clId="{F28569EE-6AC8-AC47-B935-623C7C88F69A}" dt="2019-06-23T10:37:36.719" v="4317" actId="1035"/>
        <pc:sldMkLst>
          <pc:docMk/>
          <pc:sldMk cId="2080434937" sldId="478"/>
        </pc:sldMkLst>
        <pc:spChg chg="add mod">
          <ac:chgData name="Febrio Kacaribu" userId="9c9c4360c8cd2a41" providerId="LiveId" clId="{F28569EE-6AC8-AC47-B935-623C7C88F69A}" dt="2019-06-23T10:36:57.423" v="4306" actId="20577"/>
          <ac:spMkLst>
            <pc:docMk/>
            <pc:sldMk cId="2080434937" sldId="478"/>
            <ac:spMk id="4" creationId="{6546F8BC-60C1-C143-9C76-891F09DA3E29}"/>
          </ac:spMkLst>
        </pc:spChg>
        <pc:spChg chg="add mod">
          <ac:chgData name="Febrio Kacaribu" userId="9c9c4360c8cd2a41" providerId="LiveId" clId="{F28569EE-6AC8-AC47-B935-623C7C88F69A}" dt="2019-06-23T10:37:36.719" v="4317" actId="1035"/>
          <ac:spMkLst>
            <pc:docMk/>
            <pc:sldMk cId="2080434937" sldId="478"/>
            <ac:spMk id="5" creationId="{7031BBF4-5EAC-F740-AFFB-A1C0C205B536}"/>
          </ac:spMkLst>
        </pc:spChg>
        <pc:picChg chg="add mod">
          <ac:chgData name="Febrio Kacaribu" userId="9c9c4360c8cd2a41" providerId="LiveId" clId="{F28569EE-6AC8-AC47-B935-623C7C88F69A}" dt="2019-06-22T19:25:30.780" v="778" actId="1036"/>
          <ac:picMkLst>
            <pc:docMk/>
            <pc:sldMk cId="2080434937" sldId="478"/>
            <ac:picMk id="3" creationId="{FF6BBAA7-33D0-5E47-9C2C-15F01BF6670F}"/>
          </ac:picMkLst>
        </pc:picChg>
      </pc:sldChg>
      <pc:sldChg chg="addSp delSp modSp add">
        <pc:chgData name="Febrio Kacaribu" userId="9c9c4360c8cd2a41" providerId="LiveId" clId="{F28569EE-6AC8-AC47-B935-623C7C88F69A}" dt="2019-06-23T16:41:11.415" v="5550" actId="1035"/>
        <pc:sldMkLst>
          <pc:docMk/>
          <pc:sldMk cId="1004097165" sldId="479"/>
        </pc:sldMkLst>
        <pc:spChg chg="add mod">
          <ac:chgData name="Febrio Kacaribu" userId="9c9c4360c8cd2a41" providerId="LiveId" clId="{F28569EE-6AC8-AC47-B935-623C7C88F69A}" dt="2019-06-23T16:41:11.415" v="5550" actId="1035"/>
          <ac:spMkLst>
            <pc:docMk/>
            <pc:sldMk cId="1004097165" sldId="479"/>
            <ac:spMk id="22" creationId="{C2096400-B60F-8842-9FEB-29D3CA943932}"/>
          </ac:spMkLst>
        </pc:spChg>
        <pc:spChg chg="add mod">
          <ac:chgData name="Febrio Kacaribu" userId="9c9c4360c8cd2a41" providerId="LiveId" clId="{F28569EE-6AC8-AC47-B935-623C7C88F69A}" dt="2019-06-23T09:43:00.193" v="3075" actId="404"/>
          <ac:spMkLst>
            <pc:docMk/>
            <pc:sldMk cId="1004097165" sldId="479"/>
            <ac:spMk id="26" creationId="{1FE9A78C-34AA-0544-BB8E-D281EFFB0EC3}"/>
          </ac:spMkLst>
        </pc:spChg>
        <pc:picChg chg="add del mod">
          <ac:chgData name="Febrio Kacaribu" userId="9c9c4360c8cd2a41" providerId="LiveId" clId="{F28569EE-6AC8-AC47-B935-623C7C88F69A}" dt="2019-06-23T00:06:56.785" v="2221" actId="478"/>
          <ac:picMkLst>
            <pc:docMk/>
            <pc:sldMk cId="1004097165" sldId="479"/>
            <ac:picMk id="3" creationId="{A693709E-95EF-3A47-839C-6DE839858138}"/>
          </ac:picMkLst>
        </pc:picChg>
        <pc:picChg chg="add del mod">
          <ac:chgData name="Febrio Kacaribu" userId="9c9c4360c8cd2a41" providerId="LiveId" clId="{F28569EE-6AC8-AC47-B935-623C7C88F69A}" dt="2019-06-23T09:18:30.626" v="2536" actId="478"/>
          <ac:picMkLst>
            <pc:docMk/>
            <pc:sldMk cId="1004097165" sldId="479"/>
            <ac:picMk id="5" creationId="{7B1ACF7B-DE83-9844-8773-71EC5C2B80BC}"/>
          </ac:picMkLst>
        </pc:picChg>
        <pc:picChg chg="add del mod">
          <ac:chgData name="Febrio Kacaribu" userId="9c9c4360c8cd2a41" providerId="LiveId" clId="{F28569EE-6AC8-AC47-B935-623C7C88F69A}" dt="2019-06-23T09:40:15.891" v="2839" actId="478"/>
          <ac:picMkLst>
            <pc:docMk/>
            <pc:sldMk cId="1004097165" sldId="479"/>
            <ac:picMk id="7" creationId="{57DC86AD-F50D-5C40-9347-4FA7F3FC49CC}"/>
          </ac:picMkLst>
        </pc:picChg>
        <pc:picChg chg="add del mod">
          <ac:chgData name="Febrio Kacaribu" userId="9c9c4360c8cd2a41" providerId="LiveId" clId="{F28569EE-6AC8-AC47-B935-623C7C88F69A}" dt="2019-06-23T09:40:19.966" v="2840" actId="478"/>
          <ac:picMkLst>
            <pc:docMk/>
            <pc:sldMk cId="1004097165" sldId="479"/>
            <ac:picMk id="9" creationId="{6290414F-F503-AB47-9432-A4FFE7DA22D4}"/>
          </ac:picMkLst>
        </pc:picChg>
        <pc:picChg chg="add del mod modCrop">
          <ac:chgData name="Febrio Kacaribu" userId="9c9c4360c8cd2a41" providerId="LiveId" clId="{F28569EE-6AC8-AC47-B935-623C7C88F69A}" dt="2019-06-23T09:40:19.966" v="2840" actId="478"/>
          <ac:picMkLst>
            <pc:docMk/>
            <pc:sldMk cId="1004097165" sldId="479"/>
            <ac:picMk id="11" creationId="{6C5282E5-ADBC-FA48-9ABB-029EE9F43463}"/>
          </ac:picMkLst>
        </pc:picChg>
        <pc:picChg chg="add del mod modCrop">
          <ac:chgData name="Febrio Kacaribu" userId="9c9c4360c8cd2a41" providerId="LiveId" clId="{F28569EE-6AC8-AC47-B935-623C7C88F69A}" dt="2019-06-23T09:40:19.966" v="2840" actId="478"/>
          <ac:picMkLst>
            <pc:docMk/>
            <pc:sldMk cId="1004097165" sldId="479"/>
            <ac:picMk id="13" creationId="{72494587-A241-0E48-A8EA-43A46E734B15}"/>
          </ac:picMkLst>
        </pc:picChg>
        <pc:picChg chg="add del mod">
          <ac:chgData name="Febrio Kacaribu" userId="9c9c4360c8cd2a41" providerId="LiveId" clId="{F28569EE-6AC8-AC47-B935-623C7C88F69A}" dt="2019-06-23T09:40:19.966" v="2840" actId="478"/>
          <ac:picMkLst>
            <pc:docMk/>
            <pc:sldMk cId="1004097165" sldId="479"/>
            <ac:picMk id="15" creationId="{84DE611D-E0C0-CB46-B66E-273FBCC293BE}"/>
          </ac:picMkLst>
        </pc:picChg>
        <pc:picChg chg="add del mod">
          <ac:chgData name="Febrio Kacaribu" userId="9c9c4360c8cd2a41" providerId="LiveId" clId="{F28569EE-6AC8-AC47-B935-623C7C88F69A}" dt="2019-06-23T09:40:19.966" v="2840" actId="478"/>
          <ac:picMkLst>
            <pc:docMk/>
            <pc:sldMk cId="1004097165" sldId="479"/>
            <ac:picMk id="17" creationId="{B90728C3-C7DB-814C-9057-E1DE3A1501BD}"/>
          </ac:picMkLst>
        </pc:picChg>
        <pc:picChg chg="add del mod">
          <ac:chgData name="Febrio Kacaribu" userId="9c9c4360c8cd2a41" providerId="LiveId" clId="{F28569EE-6AC8-AC47-B935-623C7C88F69A}" dt="2019-06-23T09:40:19.966" v="2840" actId="478"/>
          <ac:picMkLst>
            <pc:docMk/>
            <pc:sldMk cId="1004097165" sldId="479"/>
            <ac:picMk id="18" creationId="{349F3800-E1AA-E94A-8A9B-1340465A1C54}"/>
          </ac:picMkLst>
        </pc:picChg>
        <pc:picChg chg="add del mod">
          <ac:chgData name="Febrio Kacaribu" userId="9c9c4360c8cd2a41" providerId="LiveId" clId="{F28569EE-6AC8-AC47-B935-623C7C88F69A}" dt="2019-06-23T09:40:19.966" v="2840" actId="478"/>
          <ac:picMkLst>
            <pc:docMk/>
            <pc:sldMk cId="1004097165" sldId="479"/>
            <ac:picMk id="19" creationId="{2E1D7F42-AADB-C94B-9C67-17180326E9CF}"/>
          </ac:picMkLst>
        </pc:picChg>
        <pc:picChg chg="add del mod">
          <ac:chgData name="Febrio Kacaribu" userId="9c9c4360c8cd2a41" providerId="LiveId" clId="{F28569EE-6AC8-AC47-B935-623C7C88F69A}" dt="2019-06-23T09:40:19.966" v="2840" actId="478"/>
          <ac:picMkLst>
            <pc:docMk/>
            <pc:sldMk cId="1004097165" sldId="479"/>
            <ac:picMk id="21" creationId="{8F5A3BAA-F2DF-324F-9F22-0F8C54D7CADD}"/>
          </ac:picMkLst>
        </pc:picChg>
        <pc:picChg chg="add del mod">
          <ac:chgData name="Febrio Kacaribu" userId="9c9c4360c8cd2a41" providerId="LiveId" clId="{F28569EE-6AC8-AC47-B935-623C7C88F69A}" dt="2019-06-23T09:41:50.722" v="2907" actId="478"/>
          <ac:picMkLst>
            <pc:docMk/>
            <pc:sldMk cId="1004097165" sldId="479"/>
            <ac:picMk id="24" creationId="{CFC83BBC-32D7-8149-AEA7-A1550815D1DD}"/>
          </ac:picMkLst>
        </pc:picChg>
        <pc:picChg chg="add mod">
          <ac:chgData name="Febrio Kacaribu" userId="9c9c4360c8cd2a41" providerId="LiveId" clId="{F28569EE-6AC8-AC47-B935-623C7C88F69A}" dt="2019-06-23T16:40:48.999" v="5541" actId="1036"/>
          <ac:picMkLst>
            <pc:docMk/>
            <pc:sldMk cId="1004097165" sldId="479"/>
            <ac:picMk id="25" creationId="{4A048178-DBD7-084C-8736-762DE825D772}"/>
          </ac:picMkLst>
        </pc:picChg>
      </pc:sldChg>
      <pc:sldChg chg="addSp delSp modSp add">
        <pc:chgData name="Febrio Kacaribu" userId="9c9c4360c8cd2a41" providerId="LiveId" clId="{F28569EE-6AC8-AC47-B935-623C7C88F69A}" dt="2019-06-23T11:06:57.959" v="4982" actId="1036"/>
        <pc:sldMkLst>
          <pc:docMk/>
          <pc:sldMk cId="2344145753" sldId="480"/>
        </pc:sldMkLst>
        <pc:spChg chg="add del mod">
          <ac:chgData name="Febrio Kacaribu" userId="9c9c4360c8cd2a41" providerId="LiveId" clId="{F28569EE-6AC8-AC47-B935-623C7C88F69A}" dt="2019-06-23T11:01:46.477" v="4450"/>
          <ac:spMkLst>
            <pc:docMk/>
            <pc:sldMk cId="2344145753" sldId="480"/>
            <ac:spMk id="4" creationId="{69EE6F0A-BE14-614C-B22A-DA4694B724D2}"/>
          </ac:spMkLst>
        </pc:spChg>
        <pc:spChg chg="add mod">
          <ac:chgData name="Febrio Kacaribu" userId="9c9c4360c8cd2a41" providerId="LiveId" clId="{F28569EE-6AC8-AC47-B935-623C7C88F69A}" dt="2019-06-23T11:06:57.959" v="4982" actId="1036"/>
          <ac:spMkLst>
            <pc:docMk/>
            <pc:sldMk cId="2344145753" sldId="480"/>
            <ac:spMk id="5" creationId="{0A2B4A80-1B4F-2F46-AA98-13EA3AD79285}"/>
          </ac:spMkLst>
        </pc:spChg>
        <pc:picChg chg="add mod">
          <ac:chgData name="Febrio Kacaribu" userId="9c9c4360c8cd2a41" providerId="LiveId" clId="{F28569EE-6AC8-AC47-B935-623C7C88F69A}" dt="2019-06-23T11:06:51.991" v="4972" actId="14100"/>
          <ac:picMkLst>
            <pc:docMk/>
            <pc:sldMk cId="2344145753" sldId="480"/>
            <ac:picMk id="3" creationId="{22229BBD-D4CF-ED47-8388-1B26364F7FDF}"/>
          </ac:picMkLst>
        </pc:picChg>
      </pc:sldChg>
      <pc:sldChg chg="addSp modSp add">
        <pc:chgData name="Febrio Kacaribu" userId="9c9c4360c8cd2a41" providerId="LiveId" clId="{F28569EE-6AC8-AC47-B935-623C7C88F69A}" dt="2019-06-23T11:07:34.108" v="5020" actId="1037"/>
        <pc:sldMkLst>
          <pc:docMk/>
          <pc:sldMk cId="408558841" sldId="481"/>
        </pc:sldMkLst>
        <pc:spChg chg="add mod">
          <ac:chgData name="Febrio Kacaribu" userId="9c9c4360c8cd2a41" providerId="LiveId" clId="{F28569EE-6AC8-AC47-B935-623C7C88F69A}" dt="2019-06-23T11:07:34.108" v="5020" actId="1037"/>
          <ac:spMkLst>
            <pc:docMk/>
            <pc:sldMk cId="408558841" sldId="481"/>
            <ac:spMk id="2" creationId="{9C583C24-CAD3-F14D-8217-2849B46CE078}"/>
          </ac:spMkLst>
        </pc:spChg>
      </pc:sldChg>
      <pc:sldChg chg="addSp delSp modSp add">
        <pc:chgData name="Febrio Kacaribu" userId="9c9c4360c8cd2a41" providerId="LiveId" clId="{F28569EE-6AC8-AC47-B935-623C7C88F69A}" dt="2019-06-23T16:57:05.598" v="5680" actId="1037"/>
        <pc:sldMkLst>
          <pc:docMk/>
          <pc:sldMk cId="618722853" sldId="482"/>
        </pc:sldMkLst>
        <pc:spChg chg="add mod">
          <ac:chgData name="Febrio Kacaribu" userId="9c9c4360c8cd2a41" providerId="LiveId" clId="{F28569EE-6AC8-AC47-B935-623C7C88F69A}" dt="2019-06-23T16:57:05.598" v="5680" actId="1037"/>
          <ac:spMkLst>
            <pc:docMk/>
            <pc:sldMk cId="618722853" sldId="482"/>
            <ac:spMk id="6" creationId="{C0AE0A91-83B8-B14C-B74C-4562034DA32D}"/>
          </ac:spMkLst>
        </pc:spChg>
        <pc:picChg chg="add mod">
          <ac:chgData name="Febrio Kacaribu" userId="9c9c4360c8cd2a41" providerId="LiveId" clId="{F28569EE-6AC8-AC47-B935-623C7C88F69A}" dt="2019-06-23T16:57:05.598" v="5680" actId="1037"/>
          <ac:picMkLst>
            <pc:docMk/>
            <pc:sldMk cId="618722853" sldId="482"/>
            <ac:picMk id="2" creationId="{F8AA3A9E-9128-F64E-B9D2-77F13B70219F}"/>
          </ac:picMkLst>
        </pc:picChg>
        <pc:picChg chg="add mod">
          <ac:chgData name="Febrio Kacaribu" userId="9c9c4360c8cd2a41" providerId="LiveId" clId="{F28569EE-6AC8-AC47-B935-623C7C88F69A}" dt="2019-06-23T16:57:05.598" v="5680" actId="1037"/>
          <ac:picMkLst>
            <pc:docMk/>
            <pc:sldMk cId="618722853" sldId="482"/>
            <ac:picMk id="3" creationId="{2D0620F0-940F-304D-B9BF-B2CD537CD277}"/>
          </ac:picMkLst>
        </pc:picChg>
        <pc:picChg chg="add mod">
          <ac:chgData name="Febrio Kacaribu" userId="9c9c4360c8cd2a41" providerId="LiveId" clId="{F28569EE-6AC8-AC47-B935-623C7C88F69A}" dt="2019-06-23T16:57:05.598" v="5680" actId="1037"/>
          <ac:picMkLst>
            <pc:docMk/>
            <pc:sldMk cId="618722853" sldId="482"/>
            <ac:picMk id="4" creationId="{068668D8-3B75-714C-8322-DDFACB8E0CC9}"/>
          </ac:picMkLst>
        </pc:picChg>
        <pc:picChg chg="add del mod">
          <ac:chgData name="Febrio Kacaribu" userId="9c9c4360c8cd2a41" providerId="LiveId" clId="{F28569EE-6AC8-AC47-B935-623C7C88F69A}" dt="2019-06-23T16:34:44.972" v="5316"/>
          <ac:picMkLst>
            <pc:docMk/>
            <pc:sldMk cId="618722853" sldId="482"/>
            <ac:picMk id="5" creationId="{511F1476-FEF9-FE49-841D-C4379BB3271B}"/>
          </ac:picMkLst>
        </pc:picChg>
        <pc:picChg chg="add mod">
          <ac:chgData name="Febrio Kacaribu" userId="9c9c4360c8cd2a41" providerId="LiveId" clId="{F28569EE-6AC8-AC47-B935-623C7C88F69A}" dt="2019-06-23T16:57:05.598" v="5680" actId="1037"/>
          <ac:picMkLst>
            <pc:docMk/>
            <pc:sldMk cId="618722853" sldId="482"/>
            <ac:picMk id="8" creationId="{93A95702-08B5-4E44-AB60-6FC53A686F84}"/>
          </ac:picMkLst>
        </pc:picChg>
        <pc:picChg chg="add mod">
          <ac:chgData name="Febrio Kacaribu" userId="9c9c4360c8cd2a41" providerId="LiveId" clId="{F28569EE-6AC8-AC47-B935-623C7C88F69A}" dt="2019-06-23T16:57:05.598" v="5680" actId="1037"/>
          <ac:picMkLst>
            <pc:docMk/>
            <pc:sldMk cId="618722853" sldId="482"/>
            <ac:picMk id="9" creationId="{D69C4A50-8463-184F-850C-BF5E40F70E62}"/>
          </ac:picMkLst>
        </pc:picChg>
      </pc:sldChg>
      <pc:sldChg chg="addSp delSp modSp add">
        <pc:chgData name="Febrio Kacaribu" userId="9c9c4360c8cd2a41" providerId="LiveId" clId="{F28569EE-6AC8-AC47-B935-623C7C88F69A}" dt="2019-06-23T16:57:14.563" v="5689" actId="1037"/>
        <pc:sldMkLst>
          <pc:docMk/>
          <pc:sldMk cId="2162264326" sldId="483"/>
        </pc:sldMkLst>
        <pc:spChg chg="add mod">
          <ac:chgData name="Febrio Kacaribu" userId="9c9c4360c8cd2a41" providerId="LiveId" clId="{F28569EE-6AC8-AC47-B935-623C7C88F69A}" dt="2019-06-23T16:57:14.563" v="5689" actId="1037"/>
          <ac:spMkLst>
            <pc:docMk/>
            <pc:sldMk cId="2162264326" sldId="483"/>
            <ac:spMk id="12" creationId="{898227C2-7D1D-4D45-A94D-0556AFD25D34}"/>
          </ac:spMkLst>
        </pc:spChg>
        <pc:picChg chg="del">
          <ac:chgData name="Febrio Kacaribu" userId="9c9c4360c8cd2a41" providerId="LiveId" clId="{F28569EE-6AC8-AC47-B935-623C7C88F69A}" dt="2019-06-23T16:20:38.317" v="5058" actId="478"/>
          <ac:picMkLst>
            <pc:docMk/>
            <pc:sldMk cId="2162264326" sldId="483"/>
            <ac:picMk id="2" creationId="{F8AA3A9E-9128-F64E-B9D2-77F13B70219F}"/>
          </ac:picMkLst>
        </pc:picChg>
        <pc:picChg chg="del">
          <ac:chgData name="Febrio Kacaribu" userId="9c9c4360c8cd2a41" providerId="LiveId" clId="{F28569EE-6AC8-AC47-B935-623C7C88F69A}" dt="2019-06-23T16:20:38.317" v="5058" actId="478"/>
          <ac:picMkLst>
            <pc:docMk/>
            <pc:sldMk cId="2162264326" sldId="483"/>
            <ac:picMk id="3" creationId="{2D0620F0-940F-304D-B9BF-B2CD537CD277}"/>
          </ac:picMkLst>
        </pc:picChg>
        <pc:picChg chg="del">
          <ac:chgData name="Febrio Kacaribu" userId="9c9c4360c8cd2a41" providerId="LiveId" clId="{F28569EE-6AC8-AC47-B935-623C7C88F69A}" dt="2019-06-23T16:20:38.317" v="5058" actId="478"/>
          <ac:picMkLst>
            <pc:docMk/>
            <pc:sldMk cId="2162264326" sldId="483"/>
            <ac:picMk id="4" creationId="{068668D8-3B75-714C-8322-DDFACB8E0CC9}"/>
          </ac:picMkLst>
        </pc:picChg>
        <pc:picChg chg="del">
          <ac:chgData name="Febrio Kacaribu" userId="9c9c4360c8cd2a41" providerId="LiveId" clId="{F28569EE-6AC8-AC47-B935-623C7C88F69A}" dt="2019-06-23T16:20:38.317" v="5058" actId="478"/>
          <ac:picMkLst>
            <pc:docMk/>
            <pc:sldMk cId="2162264326" sldId="483"/>
            <ac:picMk id="5" creationId="{511F1476-FEF9-FE49-841D-C4379BB3271B}"/>
          </ac:picMkLst>
        </pc:picChg>
        <pc:picChg chg="add del mod">
          <ac:chgData name="Febrio Kacaribu" userId="9c9c4360c8cd2a41" providerId="LiveId" clId="{F28569EE-6AC8-AC47-B935-623C7C88F69A}" dt="2019-06-23T16:34:49.933" v="5318"/>
          <ac:picMkLst>
            <pc:docMk/>
            <pc:sldMk cId="2162264326" sldId="483"/>
            <ac:picMk id="6" creationId="{595D873D-C73B-B548-997C-914D3E2C03F1}"/>
          </ac:picMkLst>
        </pc:picChg>
        <pc:picChg chg="add mod">
          <ac:chgData name="Febrio Kacaribu" userId="9c9c4360c8cd2a41" providerId="LiveId" clId="{F28569EE-6AC8-AC47-B935-623C7C88F69A}" dt="2019-06-23T16:57:14.563" v="5689" actId="1037"/>
          <ac:picMkLst>
            <pc:docMk/>
            <pc:sldMk cId="2162264326" sldId="483"/>
            <ac:picMk id="7" creationId="{6E024CA5-E5D4-F047-A199-64F3362D7D33}"/>
          </ac:picMkLst>
        </pc:picChg>
        <pc:picChg chg="add mod">
          <ac:chgData name="Febrio Kacaribu" userId="9c9c4360c8cd2a41" providerId="LiveId" clId="{F28569EE-6AC8-AC47-B935-623C7C88F69A}" dt="2019-06-23T16:57:14.563" v="5689" actId="1037"/>
          <ac:picMkLst>
            <pc:docMk/>
            <pc:sldMk cId="2162264326" sldId="483"/>
            <ac:picMk id="8" creationId="{1A7F95F8-C270-784A-9E74-8CB456322077}"/>
          </ac:picMkLst>
        </pc:picChg>
        <pc:picChg chg="add mod">
          <ac:chgData name="Febrio Kacaribu" userId="9c9c4360c8cd2a41" providerId="LiveId" clId="{F28569EE-6AC8-AC47-B935-623C7C88F69A}" dt="2019-06-23T16:57:14.563" v="5689" actId="1037"/>
          <ac:picMkLst>
            <pc:docMk/>
            <pc:sldMk cId="2162264326" sldId="483"/>
            <ac:picMk id="9" creationId="{8112E4B8-C6F3-AB4C-9E30-DAC61AB556B2}"/>
          </ac:picMkLst>
        </pc:picChg>
        <pc:picChg chg="add mod">
          <ac:chgData name="Febrio Kacaribu" userId="9c9c4360c8cd2a41" providerId="LiveId" clId="{F28569EE-6AC8-AC47-B935-623C7C88F69A}" dt="2019-06-23T16:57:14.563" v="5689" actId="1037"/>
          <ac:picMkLst>
            <pc:docMk/>
            <pc:sldMk cId="2162264326" sldId="483"/>
            <ac:picMk id="10" creationId="{9ADA6BD1-5D03-9B44-A9B3-6F8140590842}"/>
          </ac:picMkLst>
        </pc:picChg>
        <pc:picChg chg="add mod">
          <ac:chgData name="Febrio Kacaribu" userId="9c9c4360c8cd2a41" providerId="LiveId" clId="{F28569EE-6AC8-AC47-B935-623C7C88F69A}" dt="2019-06-23T16:57:14.563" v="5689" actId="1037"/>
          <ac:picMkLst>
            <pc:docMk/>
            <pc:sldMk cId="2162264326" sldId="483"/>
            <ac:picMk id="11" creationId="{B6770678-A54E-4446-ACEA-813DD6D1612B}"/>
          </ac:picMkLst>
        </pc:picChg>
      </pc:sldChg>
      <pc:sldChg chg="addSp delSp modSp add">
        <pc:chgData name="Febrio Kacaribu" userId="9c9c4360c8cd2a41" providerId="LiveId" clId="{F28569EE-6AC8-AC47-B935-623C7C88F69A}" dt="2019-06-23T17:33:49.925" v="6011" actId="1036"/>
        <pc:sldMkLst>
          <pc:docMk/>
          <pc:sldMk cId="3134082523" sldId="484"/>
        </pc:sldMkLst>
        <pc:spChg chg="add mod">
          <ac:chgData name="Febrio Kacaribu" userId="9c9c4360c8cd2a41" providerId="LiveId" clId="{F28569EE-6AC8-AC47-B935-623C7C88F69A}" dt="2019-06-23T17:33:49.925" v="6011" actId="1036"/>
          <ac:spMkLst>
            <pc:docMk/>
            <pc:sldMk cId="3134082523" sldId="484"/>
            <ac:spMk id="2" creationId="{0E751D2B-F77D-4344-A699-C7FED22DE240}"/>
          </ac:spMkLst>
        </pc:spChg>
        <pc:spChg chg="add mod">
          <ac:chgData name="Febrio Kacaribu" userId="9c9c4360c8cd2a41" providerId="LiveId" clId="{F28569EE-6AC8-AC47-B935-623C7C88F69A}" dt="2019-06-23T17:25:16.712" v="5792" actId="1036"/>
          <ac:spMkLst>
            <pc:docMk/>
            <pc:sldMk cId="3134082523" sldId="484"/>
            <ac:spMk id="6" creationId="{7BC4464A-8626-E447-9356-07B086A46F54}"/>
          </ac:spMkLst>
        </pc:spChg>
        <pc:picChg chg="add del mod">
          <ac:chgData name="Febrio Kacaribu" userId="9c9c4360c8cd2a41" providerId="LiveId" clId="{F28569EE-6AC8-AC47-B935-623C7C88F69A}" dt="2019-06-23T17:24:09.558" v="5730" actId="478"/>
          <ac:picMkLst>
            <pc:docMk/>
            <pc:sldMk cId="3134082523" sldId="484"/>
            <ac:picMk id="4" creationId="{9A14689A-4E3F-FE41-ACBF-35B556B45EA2}"/>
          </ac:picMkLst>
        </pc:picChg>
        <pc:picChg chg="add mod">
          <ac:chgData name="Febrio Kacaribu" userId="9c9c4360c8cd2a41" providerId="LiveId" clId="{F28569EE-6AC8-AC47-B935-623C7C88F69A}" dt="2019-06-23T17:24:23.829" v="5733" actId="14100"/>
          <ac:picMkLst>
            <pc:docMk/>
            <pc:sldMk cId="3134082523" sldId="484"/>
            <ac:picMk id="5" creationId="{8426EF01-08EA-384A-A156-8EF4977162BB}"/>
          </ac:picMkLst>
        </pc:picChg>
      </pc:sldChg>
      <pc:sldMasterChg chg="modSp modSldLayout">
        <pc:chgData name="Febrio Kacaribu" userId="9c9c4360c8cd2a41" providerId="LiveId" clId="{F28569EE-6AC8-AC47-B935-623C7C88F69A}" dt="2019-06-22T19:23:52.941" v="712"/>
        <pc:sldMasterMkLst>
          <pc:docMk/>
          <pc:sldMasterMk cId="2621239905" sldId="2147483661"/>
        </pc:sldMasterMkLst>
        <pc:spChg chg="mod">
          <ac:chgData name="Febrio Kacaribu" userId="9c9c4360c8cd2a41" providerId="LiveId" clId="{F28569EE-6AC8-AC47-B935-623C7C88F69A}" dt="2019-06-22T19:23:52.941" v="712"/>
          <ac:spMkLst>
            <pc:docMk/>
            <pc:sldMasterMk cId="2621239905" sldId="2147483661"/>
            <ac:spMk id="2" creationId="{00000000-0000-0000-0000-000000000000}"/>
          </ac:spMkLst>
        </pc:spChg>
        <pc:spChg chg="mod">
          <ac:chgData name="Febrio Kacaribu" userId="9c9c4360c8cd2a41" providerId="LiveId" clId="{F28569EE-6AC8-AC47-B935-623C7C88F69A}" dt="2019-06-22T19:23:52.941" v="712"/>
          <ac:spMkLst>
            <pc:docMk/>
            <pc:sldMasterMk cId="2621239905" sldId="2147483661"/>
            <ac:spMk id="3" creationId="{00000000-0000-0000-0000-000000000000}"/>
          </ac:spMkLst>
        </pc:spChg>
        <pc:spChg chg="mod">
          <ac:chgData name="Febrio Kacaribu" userId="9c9c4360c8cd2a41" providerId="LiveId" clId="{F28569EE-6AC8-AC47-B935-623C7C88F69A}" dt="2019-06-22T19:23:52.941" v="712"/>
          <ac:spMkLst>
            <pc:docMk/>
            <pc:sldMasterMk cId="2621239905" sldId="2147483661"/>
            <ac:spMk id="4" creationId="{00000000-0000-0000-0000-000000000000}"/>
          </ac:spMkLst>
        </pc:spChg>
        <pc:spChg chg="mod">
          <ac:chgData name="Febrio Kacaribu" userId="9c9c4360c8cd2a41" providerId="LiveId" clId="{F28569EE-6AC8-AC47-B935-623C7C88F69A}" dt="2019-06-22T19:23:52.941" v="712"/>
          <ac:spMkLst>
            <pc:docMk/>
            <pc:sldMasterMk cId="2621239905" sldId="2147483661"/>
            <ac:spMk id="5" creationId="{00000000-0000-0000-0000-000000000000}"/>
          </ac:spMkLst>
        </pc:spChg>
        <pc:spChg chg="mod">
          <ac:chgData name="Febrio Kacaribu" userId="9c9c4360c8cd2a41" providerId="LiveId" clId="{F28569EE-6AC8-AC47-B935-623C7C88F69A}" dt="2019-06-22T19:23:52.941" v="712"/>
          <ac:spMkLst>
            <pc:docMk/>
            <pc:sldMasterMk cId="2621239905" sldId="2147483661"/>
            <ac:spMk id="6" creationId="{00000000-0000-0000-0000-000000000000}"/>
          </ac:spMkLst>
        </pc:spChg>
        <pc:sldLayoutChg chg="modSp">
          <pc:chgData name="Febrio Kacaribu" userId="9c9c4360c8cd2a41" providerId="LiveId" clId="{F28569EE-6AC8-AC47-B935-623C7C88F69A}" dt="2019-06-22T19:23:52.941" v="712"/>
          <pc:sldLayoutMkLst>
            <pc:docMk/>
            <pc:sldMasterMk cId="2621239905" sldId="2147483661"/>
            <pc:sldLayoutMk cId="1895959501" sldId="2147483662"/>
          </pc:sldLayoutMkLst>
          <pc:spChg chg="mod">
            <ac:chgData name="Febrio Kacaribu" userId="9c9c4360c8cd2a41" providerId="LiveId" clId="{F28569EE-6AC8-AC47-B935-623C7C88F69A}" dt="2019-06-22T19:23:52.941" v="712"/>
            <ac:spMkLst>
              <pc:docMk/>
              <pc:sldMasterMk cId="2621239905" sldId="2147483661"/>
              <pc:sldLayoutMk cId="1895959501" sldId="2147483662"/>
              <ac:spMk id="2" creationId="{00000000-0000-0000-0000-000000000000}"/>
            </ac:spMkLst>
          </pc:spChg>
          <pc:spChg chg="mod">
            <ac:chgData name="Febrio Kacaribu" userId="9c9c4360c8cd2a41" providerId="LiveId" clId="{F28569EE-6AC8-AC47-B935-623C7C88F69A}" dt="2019-06-22T19:23:52.941" v="712"/>
            <ac:spMkLst>
              <pc:docMk/>
              <pc:sldMasterMk cId="2621239905" sldId="2147483661"/>
              <pc:sldLayoutMk cId="1895959501" sldId="2147483662"/>
              <ac:spMk id="3" creationId="{00000000-0000-0000-0000-000000000000}"/>
            </ac:spMkLst>
          </pc:spChg>
        </pc:sldLayoutChg>
        <pc:sldLayoutChg chg="modSp">
          <pc:chgData name="Febrio Kacaribu" userId="9c9c4360c8cd2a41" providerId="LiveId" clId="{F28569EE-6AC8-AC47-B935-623C7C88F69A}" dt="2019-06-22T19:23:52.941" v="712"/>
          <pc:sldLayoutMkLst>
            <pc:docMk/>
            <pc:sldMasterMk cId="2621239905" sldId="2147483661"/>
            <pc:sldLayoutMk cId="1860431105" sldId="2147483664"/>
          </pc:sldLayoutMkLst>
          <pc:spChg chg="mod">
            <ac:chgData name="Febrio Kacaribu" userId="9c9c4360c8cd2a41" providerId="LiveId" clId="{F28569EE-6AC8-AC47-B935-623C7C88F69A}" dt="2019-06-22T19:23:52.941" v="712"/>
            <ac:spMkLst>
              <pc:docMk/>
              <pc:sldMasterMk cId="2621239905" sldId="2147483661"/>
              <pc:sldLayoutMk cId="1860431105" sldId="2147483664"/>
              <ac:spMk id="2" creationId="{00000000-0000-0000-0000-000000000000}"/>
            </ac:spMkLst>
          </pc:spChg>
          <pc:spChg chg="mod">
            <ac:chgData name="Febrio Kacaribu" userId="9c9c4360c8cd2a41" providerId="LiveId" clId="{F28569EE-6AC8-AC47-B935-623C7C88F69A}" dt="2019-06-22T19:23:52.941" v="712"/>
            <ac:spMkLst>
              <pc:docMk/>
              <pc:sldMasterMk cId="2621239905" sldId="2147483661"/>
              <pc:sldLayoutMk cId="1860431105" sldId="2147483664"/>
              <ac:spMk id="3" creationId="{00000000-0000-0000-0000-000000000000}"/>
            </ac:spMkLst>
          </pc:spChg>
        </pc:sldLayoutChg>
        <pc:sldLayoutChg chg="modSp">
          <pc:chgData name="Febrio Kacaribu" userId="9c9c4360c8cd2a41" providerId="LiveId" clId="{F28569EE-6AC8-AC47-B935-623C7C88F69A}" dt="2019-06-22T19:23:52.941" v="712"/>
          <pc:sldLayoutMkLst>
            <pc:docMk/>
            <pc:sldMasterMk cId="2621239905" sldId="2147483661"/>
            <pc:sldLayoutMk cId="3505802917" sldId="2147483665"/>
          </pc:sldLayoutMkLst>
          <pc:spChg chg="mod">
            <ac:chgData name="Febrio Kacaribu" userId="9c9c4360c8cd2a41" providerId="LiveId" clId="{F28569EE-6AC8-AC47-B935-623C7C88F69A}" dt="2019-06-22T19:23:52.941" v="712"/>
            <ac:spMkLst>
              <pc:docMk/>
              <pc:sldMasterMk cId="2621239905" sldId="2147483661"/>
              <pc:sldLayoutMk cId="3505802917" sldId="2147483665"/>
              <ac:spMk id="3" creationId="{00000000-0000-0000-0000-000000000000}"/>
            </ac:spMkLst>
          </pc:spChg>
          <pc:spChg chg="mod">
            <ac:chgData name="Febrio Kacaribu" userId="9c9c4360c8cd2a41" providerId="LiveId" clId="{F28569EE-6AC8-AC47-B935-623C7C88F69A}" dt="2019-06-22T19:23:52.941" v="712"/>
            <ac:spMkLst>
              <pc:docMk/>
              <pc:sldMasterMk cId="2621239905" sldId="2147483661"/>
              <pc:sldLayoutMk cId="3505802917" sldId="2147483665"/>
              <ac:spMk id="4" creationId="{00000000-0000-0000-0000-000000000000}"/>
            </ac:spMkLst>
          </pc:spChg>
        </pc:sldLayoutChg>
        <pc:sldLayoutChg chg="modSp">
          <pc:chgData name="Febrio Kacaribu" userId="9c9c4360c8cd2a41" providerId="LiveId" clId="{F28569EE-6AC8-AC47-B935-623C7C88F69A}" dt="2019-06-22T19:23:52.941" v="712"/>
          <pc:sldLayoutMkLst>
            <pc:docMk/>
            <pc:sldMasterMk cId="2621239905" sldId="2147483661"/>
            <pc:sldLayoutMk cId="3538794029" sldId="2147483666"/>
          </pc:sldLayoutMkLst>
          <pc:spChg chg="mod">
            <ac:chgData name="Febrio Kacaribu" userId="9c9c4360c8cd2a41" providerId="LiveId" clId="{F28569EE-6AC8-AC47-B935-623C7C88F69A}" dt="2019-06-22T19:23:52.941" v="712"/>
            <ac:spMkLst>
              <pc:docMk/>
              <pc:sldMasterMk cId="2621239905" sldId="2147483661"/>
              <pc:sldLayoutMk cId="3538794029" sldId="2147483666"/>
              <ac:spMk id="3" creationId="{00000000-0000-0000-0000-000000000000}"/>
            </ac:spMkLst>
          </pc:spChg>
          <pc:spChg chg="mod">
            <ac:chgData name="Febrio Kacaribu" userId="9c9c4360c8cd2a41" providerId="LiveId" clId="{F28569EE-6AC8-AC47-B935-623C7C88F69A}" dt="2019-06-22T19:23:52.941" v="712"/>
            <ac:spMkLst>
              <pc:docMk/>
              <pc:sldMasterMk cId="2621239905" sldId="2147483661"/>
              <pc:sldLayoutMk cId="3538794029" sldId="2147483666"/>
              <ac:spMk id="4" creationId="{00000000-0000-0000-0000-000000000000}"/>
            </ac:spMkLst>
          </pc:spChg>
          <pc:spChg chg="mod">
            <ac:chgData name="Febrio Kacaribu" userId="9c9c4360c8cd2a41" providerId="LiveId" clId="{F28569EE-6AC8-AC47-B935-623C7C88F69A}" dt="2019-06-22T19:23:52.941" v="712"/>
            <ac:spMkLst>
              <pc:docMk/>
              <pc:sldMasterMk cId="2621239905" sldId="2147483661"/>
              <pc:sldLayoutMk cId="3538794029" sldId="2147483666"/>
              <ac:spMk id="5" creationId="{00000000-0000-0000-0000-000000000000}"/>
            </ac:spMkLst>
          </pc:spChg>
          <pc:spChg chg="mod">
            <ac:chgData name="Febrio Kacaribu" userId="9c9c4360c8cd2a41" providerId="LiveId" clId="{F28569EE-6AC8-AC47-B935-623C7C88F69A}" dt="2019-06-22T19:23:52.941" v="712"/>
            <ac:spMkLst>
              <pc:docMk/>
              <pc:sldMasterMk cId="2621239905" sldId="2147483661"/>
              <pc:sldLayoutMk cId="3538794029" sldId="2147483666"/>
              <ac:spMk id="6" creationId="{00000000-0000-0000-0000-000000000000}"/>
            </ac:spMkLst>
          </pc:spChg>
        </pc:sldLayoutChg>
        <pc:sldLayoutChg chg="modSp">
          <pc:chgData name="Febrio Kacaribu" userId="9c9c4360c8cd2a41" providerId="LiveId" clId="{F28569EE-6AC8-AC47-B935-623C7C88F69A}" dt="2019-06-22T19:23:52.941" v="712"/>
          <pc:sldLayoutMkLst>
            <pc:docMk/>
            <pc:sldMasterMk cId="2621239905" sldId="2147483661"/>
            <pc:sldLayoutMk cId="501824940" sldId="2147483669"/>
          </pc:sldLayoutMkLst>
          <pc:spChg chg="mod">
            <ac:chgData name="Febrio Kacaribu" userId="9c9c4360c8cd2a41" providerId="LiveId" clId="{F28569EE-6AC8-AC47-B935-623C7C88F69A}" dt="2019-06-22T19:23:52.941" v="712"/>
            <ac:spMkLst>
              <pc:docMk/>
              <pc:sldMasterMk cId="2621239905" sldId="2147483661"/>
              <pc:sldLayoutMk cId="501824940" sldId="2147483669"/>
              <ac:spMk id="2" creationId="{00000000-0000-0000-0000-000000000000}"/>
            </ac:spMkLst>
          </pc:spChg>
          <pc:spChg chg="mod">
            <ac:chgData name="Febrio Kacaribu" userId="9c9c4360c8cd2a41" providerId="LiveId" clId="{F28569EE-6AC8-AC47-B935-623C7C88F69A}" dt="2019-06-22T19:23:52.941" v="712"/>
            <ac:spMkLst>
              <pc:docMk/>
              <pc:sldMasterMk cId="2621239905" sldId="2147483661"/>
              <pc:sldLayoutMk cId="501824940" sldId="2147483669"/>
              <ac:spMk id="3" creationId="{00000000-0000-0000-0000-000000000000}"/>
            </ac:spMkLst>
          </pc:spChg>
          <pc:spChg chg="mod">
            <ac:chgData name="Febrio Kacaribu" userId="9c9c4360c8cd2a41" providerId="LiveId" clId="{F28569EE-6AC8-AC47-B935-623C7C88F69A}" dt="2019-06-22T19:23:52.941" v="712"/>
            <ac:spMkLst>
              <pc:docMk/>
              <pc:sldMasterMk cId="2621239905" sldId="2147483661"/>
              <pc:sldLayoutMk cId="501824940" sldId="2147483669"/>
              <ac:spMk id="4" creationId="{00000000-0000-0000-0000-000000000000}"/>
            </ac:spMkLst>
          </pc:spChg>
        </pc:sldLayoutChg>
        <pc:sldLayoutChg chg="modSp">
          <pc:chgData name="Febrio Kacaribu" userId="9c9c4360c8cd2a41" providerId="LiveId" clId="{F28569EE-6AC8-AC47-B935-623C7C88F69A}" dt="2019-06-22T19:23:52.941" v="712"/>
          <pc:sldLayoutMkLst>
            <pc:docMk/>
            <pc:sldMasterMk cId="2621239905" sldId="2147483661"/>
            <pc:sldLayoutMk cId="722440911" sldId="2147483670"/>
          </pc:sldLayoutMkLst>
          <pc:spChg chg="mod">
            <ac:chgData name="Febrio Kacaribu" userId="9c9c4360c8cd2a41" providerId="LiveId" clId="{F28569EE-6AC8-AC47-B935-623C7C88F69A}" dt="2019-06-22T19:23:52.941" v="712"/>
            <ac:spMkLst>
              <pc:docMk/>
              <pc:sldMasterMk cId="2621239905" sldId="2147483661"/>
              <pc:sldLayoutMk cId="722440911" sldId="2147483670"/>
              <ac:spMk id="2" creationId="{00000000-0000-0000-0000-000000000000}"/>
            </ac:spMkLst>
          </pc:spChg>
          <pc:spChg chg="mod">
            <ac:chgData name="Febrio Kacaribu" userId="9c9c4360c8cd2a41" providerId="LiveId" clId="{F28569EE-6AC8-AC47-B935-623C7C88F69A}" dt="2019-06-22T19:23:52.941" v="712"/>
            <ac:spMkLst>
              <pc:docMk/>
              <pc:sldMasterMk cId="2621239905" sldId="2147483661"/>
              <pc:sldLayoutMk cId="722440911" sldId="2147483670"/>
              <ac:spMk id="3" creationId="{00000000-0000-0000-0000-000000000000}"/>
            </ac:spMkLst>
          </pc:spChg>
          <pc:spChg chg="mod">
            <ac:chgData name="Febrio Kacaribu" userId="9c9c4360c8cd2a41" providerId="LiveId" clId="{F28569EE-6AC8-AC47-B935-623C7C88F69A}" dt="2019-06-22T19:23:52.941" v="712"/>
            <ac:spMkLst>
              <pc:docMk/>
              <pc:sldMasterMk cId="2621239905" sldId="2147483661"/>
              <pc:sldLayoutMk cId="722440911" sldId="2147483670"/>
              <ac:spMk id="4" creationId="{00000000-0000-0000-0000-000000000000}"/>
            </ac:spMkLst>
          </pc:spChg>
        </pc:sldLayoutChg>
        <pc:sldLayoutChg chg="modSp">
          <pc:chgData name="Febrio Kacaribu" userId="9c9c4360c8cd2a41" providerId="LiveId" clId="{F28569EE-6AC8-AC47-B935-623C7C88F69A}" dt="2019-06-22T19:23:52.941" v="712"/>
          <pc:sldLayoutMkLst>
            <pc:docMk/>
            <pc:sldMasterMk cId="2621239905" sldId="2147483661"/>
            <pc:sldLayoutMk cId="4240091250" sldId="2147483672"/>
          </pc:sldLayoutMkLst>
          <pc:spChg chg="mod">
            <ac:chgData name="Febrio Kacaribu" userId="9c9c4360c8cd2a41" providerId="LiveId" clId="{F28569EE-6AC8-AC47-B935-623C7C88F69A}" dt="2019-06-22T19:23:52.941" v="712"/>
            <ac:spMkLst>
              <pc:docMk/>
              <pc:sldMasterMk cId="2621239905" sldId="2147483661"/>
              <pc:sldLayoutMk cId="4240091250" sldId="2147483672"/>
              <ac:spMk id="2" creationId="{00000000-0000-0000-0000-000000000000}"/>
            </ac:spMkLst>
          </pc:spChg>
          <pc:spChg chg="mod">
            <ac:chgData name="Febrio Kacaribu" userId="9c9c4360c8cd2a41" providerId="LiveId" clId="{F28569EE-6AC8-AC47-B935-623C7C88F69A}" dt="2019-06-22T19:23:52.941" v="712"/>
            <ac:spMkLst>
              <pc:docMk/>
              <pc:sldMasterMk cId="2621239905" sldId="2147483661"/>
              <pc:sldLayoutMk cId="4240091250" sldId="2147483672"/>
              <ac:spMk id="3" creationId="{00000000-0000-0000-0000-000000000000}"/>
            </ac:spMkLst>
          </pc:spChg>
        </pc:sldLayoutChg>
      </pc:sldMasterChg>
      <pc:sldMasterChg chg="modSp modSldLayout">
        <pc:chgData name="Febrio Kacaribu" userId="9c9c4360c8cd2a41" providerId="LiveId" clId="{F28569EE-6AC8-AC47-B935-623C7C88F69A}" dt="2019-06-22T19:23:52.941" v="712"/>
        <pc:sldMasterMkLst>
          <pc:docMk/>
          <pc:sldMasterMk cId="1520515561" sldId="2147483723"/>
        </pc:sldMasterMkLst>
        <pc:spChg chg="mod">
          <ac:chgData name="Febrio Kacaribu" userId="9c9c4360c8cd2a41" providerId="LiveId" clId="{F28569EE-6AC8-AC47-B935-623C7C88F69A}" dt="2019-06-22T19:23:52.941" v="712"/>
          <ac:spMkLst>
            <pc:docMk/>
            <pc:sldMasterMk cId="1520515561" sldId="2147483723"/>
            <ac:spMk id="2" creationId="{00000000-0000-0000-0000-000000000000}"/>
          </ac:spMkLst>
        </pc:spChg>
        <pc:spChg chg="mod">
          <ac:chgData name="Febrio Kacaribu" userId="9c9c4360c8cd2a41" providerId="LiveId" clId="{F28569EE-6AC8-AC47-B935-623C7C88F69A}" dt="2019-06-22T19:23:52.941" v="712"/>
          <ac:spMkLst>
            <pc:docMk/>
            <pc:sldMasterMk cId="1520515561" sldId="2147483723"/>
            <ac:spMk id="3" creationId="{00000000-0000-0000-0000-000000000000}"/>
          </ac:spMkLst>
        </pc:spChg>
        <pc:spChg chg="mod">
          <ac:chgData name="Febrio Kacaribu" userId="9c9c4360c8cd2a41" providerId="LiveId" clId="{F28569EE-6AC8-AC47-B935-623C7C88F69A}" dt="2019-06-22T19:23:52.941" v="712"/>
          <ac:spMkLst>
            <pc:docMk/>
            <pc:sldMasterMk cId="1520515561" sldId="2147483723"/>
            <ac:spMk id="4" creationId="{00000000-0000-0000-0000-000000000000}"/>
          </ac:spMkLst>
        </pc:spChg>
        <pc:spChg chg="mod">
          <ac:chgData name="Febrio Kacaribu" userId="9c9c4360c8cd2a41" providerId="LiveId" clId="{F28569EE-6AC8-AC47-B935-623C7C88F69A}" dt="2019-06-22T19:23:52.941" v="712"/>
          <ac:spMkLst>
            <pc:docMk/>
            <pc:sldMasterMk cId="1520515561" sldId="2147483723"/>
            <ac:spMk id="5" creationId="{00000000-0000-0000-0000-000000000000}"/>
          </ac:spMkLst>
        </pc:spChg>
        <pc:spChg chg="mod">
          <ac:chgData name="Febrio Kacaribu" userId="9c9c4360c8cd2a41" providerId="LiveId" clId="{F28569EE-6AC8-AC47-B935-623C7C88F69A}" dt="2019-06-22T19:23:52.941" v="712"/>
          <ac:spMkLst>
            <pc:docMk/>
            <pc:sldMasterMk cId="1520515561" sldId="2147483723"/>
            <ac:spMk id="6" creationId="{00000000-0000-0000-0000-000000000000}"/>
          </ac:spMkLst>
        </pc:spChg>
        <pc:sldLayoutChg chg="modSp">
          <pc:chgData name="Febrio Kacaribu" userId="9c9c4360c8cd2a41" providerId="LiveId" clId="{F28569EE-6AC8-AC47-B935-623C7C88F69A}" dt="2019-06-22T19:23:52.941" v="712"/>
          <pc:sldLayoutMkLst>
            <pc:docMk/>
            <pc:sldMasterMk cId="1520515561" sldId="2147483723"/>
            <pc:sldLayoutMk cId="1883646913" sldId="2147483724"/>
          </pc:sldLayoutMkLst>
          <pc:spChg chg="mod">
            <ac:chgData name="Febrio Kacaribu" userId="9c9c4360c8cd2a41" providerId="LiveId" clId="{F28569EE-6AC8-AC47-B935-623C7C88F69A}" dt="2019-06-22T19:23:52.941" v="712"/>
            <ac:spMkLst>
              <pc:docMk/>
              <pc:sldMasterMk cId="1520515561" sldId="2147483723"/>
              <pc:sldLayoutMk cId="1883646913" sldId="2147483724"/>
              <ac:spMk id="2" creationId="{00000000-0000-0000-0000-000000000000}"/>
            </ac:spMkLst>
          </pc:spChg>
        </pc:sldLayoutChg>
        <pc:sldLayoutChg chg="modSp">
          <pc:chgData name="Febrio Kacaribu" userId="9c9c4360c8cd2a41" providerId="LiveId" clId="{F28569EE-6AC8-AC47-B935-623C7C88F69A}" dt="2019-06-22T19:23:52.941" v="712"/>
          <pc:sldLayoutMkLst>
            <pc:docMk/>
            <pc:sldMasterMk cId="1520515561" sldId="2147483723"/>
            <pc:sldLayoutMk cId="2717644083" sldId="2147483726"/>
          </pc:sldLayoutMkLst>
          <pc:spChg chg="mod">
            <ac:chgData name="Febrio Kacaribu" userId="9c9c4360c8cd2a41" providerId="LiveId" clId="{F28569EE-6AC8-AC47-B935-623C7C88F69A}" dt="2019-06-22T19:23:52.941" v="712"/>
            <ac:spMkLst>
              <pc:docMk/>
              <pc:sldMasterMk cId="1520515561" sldId="2147483723"/>
              <pc:sldLayoutMk cId="2717644083" sldId="2147483726"/>
              <ac:spMk id="2" creationId="{00000000-0000-0000-0000-000000000000}"/>
            </ac:spMkLst>
          </pc:spChg>
          <pc:spChg chg="mod">
            <ac:chgData name="Febrio Kacaribu" userId="9c9c4360c8cd2a41" providerId="LiveId" clId="{F28569EE-6AC8-AC47-B935-623C7C88F69A}" dt="2019-06-22T19:23:52.941" v="712"/>
            <ac:spMkLst>
              <pc:docMk/>
              <pc:sldMasterMk cId="1520515561" sldId="2147483723"/>
              <pc:sldLayoutMk cId="2717644083" sldId="2147483726"/>
              <ac:spMk id="3" creationId="{00000000-0000-0000-0000-000000000000}"/>
            </ac:spMkLst>
          </pc:spChg>
        </pc:sldLayoutChg>
        <pc:sldLayoutChg chg="modSp">
          <pc:chgData name="Febrio Kacaribu" userId="9c9c4360c8cd2a41" providerId="LiveId" clId="{F28569EE-6AC8-AC47-B935-623C7C88F69A}" dt="2019-06-22T19:23:52.941" v="712"/>
          <pc:sldLayoutMkLst>
            <pc:docMk/>
            <pc:sldMasterMk cId="1520515561" sldId="2147483723"/>
            <pc:sldLayoutMk cId="2509127029" sldId="2147483727"/>
          </pc:sldLayoutMkLst>
          <pc:spChg chg="mod">
            <ac:chgData name="Febrio Kacaribu" userId="9c9c4360c8cd2a41" providerId="LiveId" clId="{F28569EE-6AC8-AC47-B935-623C7C88F69A}" dt="2019-06-22T19:23:52.941" v="712"/>
            <ac:spMkLst>
              <pc:docMk/>
              <pc:sldMasterMk cId="1520515561" sldId="2147483723"/>
              <pc:sldLayoutMk cId="2509127029" sldId="2147483727"/>
              <ac:spMk id="3" creationId="{00000000-0000-0000-0000-000000000000}"/>
            </ac:spMkLst>
          </pc:spChg>
          <pc:spChg chg="mod">
            <ac:chgData name="Febrio Kacaribu" userId="9c9c4360c8cd2a41" providerId="LiveId" clId="{F28569EE-6AC8-AC47-B935-623C7C88F69A}" dt="2019-06-22T19:23:52.941" v="712"/>
            <ac:spMkLst>
              <pc:docMk/>
              <pc:sldMasterMk cId="1520515561" sldId="2147483723"/>
              <pc:sldLayoutMk cId="2509127029" sldId="2147483727"/>
              <ac:spMk id="4" creationId="{00000000-0000-0000-0000-000000000000}"/>
            </ac:spMkLst>
          </pc:spChg>
        </pc:sldLayoutChg>
        <pc:sldLayoutChg chg="modSp">
          <pc:chgData name="Febrio Kacaribu" userId="9c9c4360c8cd2a41" providerId="LiveId" clId="{F28569EE-6AC8-AC47-B935-623C7C88F69A}" dt="2019-06-22T19:23:52.941" v="712"/>
          <pc:sldLayoutMkLst>
            <pc:docMk/>
            <pc:sldMasterMk cId="1520515561" sldId="2147483723"/>
            <pc:sldLayoutMk cId="2001012940" sldId="2147483728"/>
          </pc:sldLayoutMkLst>
          <pc:spChg chg="mod">
            <ac:chgData name="Febrio Kacaribu" userId="9c9c4360c8cd2a41" providerId="LiveId" clId="{F28569EE-6AC8-AC47-B935-623C7C88F69A}" dt="2019-06-22T19:23:52.941" v="712"/>
            <ac:spMkLst>
              <pc:docMk/>
              <pc:sldMasterMk cId="1520515561" sldId="2147483723"/>
              <pc:sldLayoutMk cId="2001012940" sldId="2147483728"/>
              <ac:spMk id="2" creationId="{00000000-0000-0000-0000-000000000000}"/>
            </ac:spMkLst>
          </pc:spChg>
          <pc:spChg chg="mod">
            <ac:chgData name="Febrio Kacaribu" userId="9c9c4360c8cd2a41" providerId="LiveId" clId="{F28569EE-6AC8-AC47-B935-623C7C88F69A}" dt="2019-06-22T19:23:52.941" v="712"/>
            <ac:spMkLst>
              <pc:docMk/>
              <pc:sldMasterMk cId="1520515561" sldId="2147483723"/>
              <pc:sldLayoutMk cId="2001012940" sldId="2147483728"/>
              <ac:spMk id="3" creationId="{00000000-0000-0000-0000-000000000000}"/>
            </ac:spMkLst>
          </pc:spChg>
          <pc:spChg chg="mod">
            <ac:chgData name="Febrio Kacaribu" userId="9c9c4360c8cd2a41" providerId="LiveId" clId="{F28569EE-6AC8-AC47-B935-623C7C88F69A}" dt="2019-06-22T19:23:52.941" v="712"/>
            <ac:spMkLst>
              <pc:docMk/>
              <pc:sldMasterMk cId="1520515561" sldId="2147483723"/>
              <pc:sldLayoutMk cId="2001012940" sldId="2147483728"/>
              <ac:spMk id="4" creationId="{00000000-0000-0000-0000-000000000000}"/>
            </ac:spMkLst>
          </pc:spChg>
          <pc:spChg chg="mod">
            <ac:chgData name="Febrio Kacaribu" userId="9c9c4360c8cd2a41" providerId="LiveId" clId="{F28569EE-6AC8-AC47-B935-623C7C88F69A}" dt="2019-06-22T19:23:52.941" v="712"/>
            <ac:spMkLst>
              <pc:docMk/>
              <pc:sldMasterMk cId="1520515561" sldId="2147483723"/>
              <pc:sldLayoutMk cId="2001012940" sldId="2147483728"/>
              <ac:spMk id="5" creationId="{00000000-0000-0000-0000-000000000000}"/>
            </ac:spMkLst>
          </pc:spChg>
          <pc:spChg chg="mod">
            <ac:chgData name="Febrio Kacaribu" userId="9c9c4360c8cd2a41" providerId="LiveId" clId="{F28569EE-6AC8-AC47-B935-623C7C88F69A}" dt="2019-06-22T19:23:52.941" v="712"/>
            <ac:spMkLst>
              <pc:docMk/>
              <pc:sldMasterMk cId="1520515561" sldId="2147483723"/>
              <pc:sldLayoutMk cId="2001012940" sldId="2147483728"/>
              <ac:spMk id="6" creationId="{00000000-0000-0000-0000-000000000000}"/>
            </ac:spMkLst>
          </pc:spChg>
        </pc:sldLayoutChg>
        <pc:sldLayoutChg chg="modSp">
          <pc:chgData name="Febrio Kacaribu" userId="9c9c4360c8cd2a41" providerId="LiveId" clId="{F28569EE-6AC8-AC47-B935-623C7C88F69A}" dt="2019-06-22T19:23:52.941" v="712"/>
          <pc:sldLayoutMkLst>
            <pc:docMk/>
            <pc:sldMasterMk cId="1520515561" sldId="2147483723"/>
            <pc:sldLayoutMk cId="2628806696" sldId="2147483729"/>
          </pc:sldLayoutMkLst>
          <pc:spChg chg="mod">
            <ac:chgData name="Febrio Kacaribu" userId="9c9c4360c8cd2a41" providerId="LiveId" clId="{F28569EE-6AC8-AC47-B935-623C7C88F69A}" dt="2019-06-22T19:23:52.941" v="712"/>
            <ac:spMkLst>
              <pc:docMk/>
              <pc:sldMasterMk cId="1520515561" sldId="2147483723"/>
              <pc:sldLayoutMk cId="2628806696" sldId="2147483729"/>
              <ac:spMk id="2" creationId="{00000000-0000-0000-0000-000000000000}"/>
            </ac:spMkLst>
          </pc:spChg>
          <pc:spChg chg="mod">
            <ac:chgData name="Febrio Kacaribu" userId="9c9c4360c8cd2a41" providerId="LiveId" clId="{F28569EE-6AC8-AC47-B935-623C7C88F69A}" dt="2019-06-22T19:23:52.941" v="712"/>
            <ac:spMkLst>
              <pc:docMk/>
              <pc:sldMasterMk cId="1520515561" sldId="2147483723"/>
              <pc:sldLayoutMk cId="2628806696" sldId="2147483729"/>
              <ac:spMk id="3" creationId="{00000000-0000-0000-0000-000000000000}"/>
            </ac:spMkLst>
          </pc:spChg>
          <pc:spChg chg="mod">
            <ac:chgData name="Febrio Kacaribu" userId="9c9c4360c8cd2a41" providerId="LiveId" clId="{F28569EE-6AC8-AC47-B935-623C7C88F69A}" dt="2019-06-22T19:23:52.941" v="712"/>
            <ac:spMkLst>
              <pc:docMk/>
              <pc:sldMasterMk cId="1520515561" sldId="2147483723"/>
              <pc:sldLayoutMk cId="2628806696" sldId="2147483729"/>
              <ac:spMk id="10" creationId="{00000000-0000-0000-0000-000000000000}"/>
            </ac:spMkLst>
          </pc:spChg>
          <pc:spChg chg="mod">
            <ac:chgData name="Febrio Kacaribu" userId="9c9c4360c8cd2a41" providerId="LiveId" clId="{F28569EE-6AC8-AC47-B935-623C7C88F69A}" dt="2019-06-22T19:23:52.941" v="712"/>
            <ac:spMkLst>
              <pc:docMk/>
              <pc:sldMasterMk cId="1520515561" sldId="2147483723"/>
              <pc:sldLayoutMk cId="2628806696" sldId="2147483729"/>
              <ac:spMk id="12" creationId="{00000000-0000-0000-0000-000000000000}"/>
            </ac:spMkLst>
          </pc:spChg>
          <pc:spChg chg="mod">
            <ac:chgData name="Febrio Kacaribu" userId="9c9c4360c8cd2a41" providerId="LiveId" clId="{F28569EE-6AC8-AC47-B935-623C7C88F69A}" dt="2019-06-22T19:23:52.941" v="712"/>
            <ac:spMkLst>
              <pc:docMk/>
              <pc:sldMasterMk cId="1520515561" sldId="2147483723"/>
              <pc:sldLayoutMk cId="2628806696" sldId="2147483729"/>
              <ac:spMk id="13" creationId="{00000000-0000-0000-0000-000000000000}"/>
            </ac:spMkLst>
          </pc:spChg>
          <pc:spChg chg="mod">
            <ac:chgData name="Febrio Kacaribu" userId="9c9c4360c8cd2a41" providerId="LiveId" clId="{F28569EE-6AC8-AC47-B935-623C7C88F69A}" dt="2019-06-22T19:23:52.941" v="712"/>
            <ac:spMkLst>
              <pc:docMk/>
              <pc:sldMasterMk cId="1520515561" sldId="2147483723"/>
              <pc:sldLayoutMk cId="2628806696" sldId="2147483729"/>
              <ac:spMk id="14" creationId="{00000000-0000-0000-0000-000000000000}"/>
            </ac:spMkLst>
          </pc:spChg>
          <pc:spChg chg="mod">
            <ac:chgData name="Febrio Kacaribu" userId="9c9c4360c8cd2a41" providerId="LiveId" clId="{F28569EE-6AC8-AC47-B935-623C7C88F69A}" dt="2019-06-22T19:23:52.941" v="712"/>
            <ac:spMkLst>
              <pc:docMk/>
              <pc:sldMasterMk cId="1520515561" sldId="2147483723"/>
              <pc:sldLayoutMk cId="2628806696" sldId="2147483729"/>
              <ac:spMk id="18" creationId="{00000000-0000-0000-0000-000000000000}"/>
            </ac:spMkLst>
          </pc:spChg>
        </pc:sldLayoutChg>
        <pc:sldLayoutChg chg="modSp">
          <pc:chgData name="Febrio Kacaribu" userId="9c9c4360c8cd2a41" providerId="LiveId" clId="{F28569EE-6AC8-AC47-B935-623C7C88F69A}" dt="2019-06-22T19:23:52.941" v="712"/>
          <pc:sldLayoutMkLst>
            <pc:docMk/>
            <pc:sldMasterMk cId="1520515561" sldId="2147483723"/>
            <pc:sldLayoutMk cId="3068635953" sldId="2147483732"/>
          </pc:sldLayoutMkLst>
          <pc:spChg chg="mod">
            <ac:chgData name="Febrio Kacaribu" userId="9c9c4360c8cd2a41" providerId="LiveId" clId="{F28569EE-6AC8-AC47-B935-623C7C88F69A}" dt="2019-06-22T19:23:52.941" v="712"/>
            <ac:spMkLst>
              <pc:docMk/>
              <pc:sldMasterMk cId="1520515561" sldId="2147483723"/>
              <pc:sldLayoutMk cId="3068635953" sldId="2147483732"/>
              <ac:spMk id="2" creationId="{00000000-0000-0000-0000-000000000000}"/>
            </ac:spMkLst>
          </pc:spChg>
          <pc:spChg chg="mod">
            <ac:chgData name="Febrio Kacaribu" userId="9c9c4360c8cd2a41" providerId="LiveId" clId="{F28569EE-6AC8-AC47-B935-623C7C88F69A}" dt="2019-06-22T19:23:52.941" v="712"/>
            <ac:spMkLst>
              <pc:docMk/>
              <pc:sldMasterMk cId="1520515561" sldId="2147483723"/>
              <pc:sldLayoutMk cId="3068635953" sldId="2147483732"/>
              <ac:spMk id="3" creationId="{00000000-0000-0000-0000-000000000000}"/>
            </ac:spMkLst>
          </pc:spChg>
          <pc:spChg chg="mod">
            <ac:chgData name="Febrio Kacaribu" userId="9c9c4360c8cd2a41" providerId="LiveId" clId="{F28569EE-6AC8-AC47-B935-623C7C88F69A}" dt="2019-06-22T19:23:52.941" v="712"/>
            <ac:spMkLst>
              <pc:docMk/>
              <pc:sldMasterMk cId="1520515561" sldId="2147483723"/>
              <pc:sldLayoutMk cId="3068635953" sldId="2147483732"/>
              <ac:spMk id="4" creationId="{00000000-0000-0000-0000-000000000000}"/>
            </ac:spMkLst>
          </pc:spChg>
          <pc:spChg chg="mod">
            <ac:chgData name="Febrio Kacaribu" userId="9c9c4360c8cd2a41" providerId="LiveId" clId="{F28569EE-6AC8-AC47-B935-623C7C88F69A}" dt="2019-06-22T19:23:52.941" v="712"/>
            <ac:spMkLst>
              <pc:docMk/>
              <pc:sldMasterMk cId="1520515561" sldId="2147483723"/>
              <pc:sldLayoutMk cId="3068635953" sldId="2147483732"/>
              <ac:spMk id="8" creationId="{00000000-0000-0000-0000-000000000000}"/>
            </ac:spMkLst>
          </pc:spChg>
        </pc:sldLayoutChg>
        <pc:sldLayoutChg chg="modSp">
          <pc:chgData name="Febrio Kacaribu" userId="9c9c4360c8cd2a41" providerId="LiveId" clId="{F28569EE-6AC8-AC47-B935-623C7C88F69A}" dt="2019-06-22T19:23:52.941" v="712"/>
          <pc:sldLayoutMkLst>
            <pc:docMk/>
            <pc:sldMasterMk cId="1520515561" sldId="2147483723"/>
            <pc:sldLayoutMk cId="3689410100" sldId="2147483733"/>
          </pc:sldLayoutMkLst>
          <pc:spChg chg="mod">
            <ac:chgData name="Febrio Kacaribu" userId="9c9c4360c8cd2a41" providerId="LiveId" clId="{F28569EE-6AC8-AC47-B935-623C7C88F69A}" dt="2019-06-22T19:23:52.941" v="712"/>
            <ac:spMkLst>
              <pc:docMk/>
              <pc:sldMasterMk cId="1520515561" sldId="2147483723"/>
              <pc:sldLayoutMk cId="3689410100" sldId="2147483733"/>
              <ac:spMk id="2" creationId="{00000000-0000-0000-0000-000000000000}"/>
            </ac:spMkLst>
          </pc:spChg>
          <pc:spChg chg="mod">
            <ac:chgData name="Febrio Kacaribu" userId="9c9c4360c8cd2a41" providerId="LiveId" clId="{F28569EE-6AC8-AC47-B935-623C7C88F69A}" dt="2019-06-22T19:23:52.941" v="712"/>
            <ac:spMkLst>
              <pc:docMk/>
              <pc:sldMasterMk cId="1520515561" sldId="2147483723"/>
              <pc:sldLayoutMk cId="3689410100" sldId="2147483733"/>
              <ac:spMk id="3" creationId="{00000000-0000-0000-0000-000000000000}"/>
            </ac:spMkLst>
          </pc:spChg>
          <pc:spChg chg="mod">
            <ac:chgData name="Febrio Kacaribu" userId="9c9c4360c8cd2a41" providerId="LiveId" clId="{F28569EE-6AC8-AC47-B935-623C7C88F69A}" dt="2019-06-22T19:23:52.941" v="712"/>
            <ac:spMkLst>
              <pc:docMk/>
              <pc:sldMasterMk cId="1520515561" sldId="2147483723"/>
              <pc:sldLayoutMk cId="3689410100" sldId="2147483733"/>
              <ac:spMk id="4" creationId="{00000000-0000-0000-0000-000000000000}"/>
            </ac:spMkLst>
          </pc:spChg>
          <pc:spChg chg="mod">
            <ac:chgData name="Febrio Kacaribu" userId="9c9c4360c8cd2a41" providerId="LiveId" clId="{F28569EE-6AC8-AC47-B935-623C7C88F69A}" dt="2019-06-22T19:23:52.941" v="712"/>
            <ac:spMkLst>
              <pc:docMk/>
              <pc:sldMasterMk cId="1520515561" sldId="2147483723"/>
              <pc:sldLayoutMk cId="3689410100" sldId="2147483733"/>
              <ac:spMk id="8" creationId="{00000000-0000-0000-0000-000000000000}"/>
            </ac:spMkLst>
          </pc:spChg>
        </pc:sldLayoutChg>
        <pc:sldLayoutChg chg="modSp">
          <pc:chgData name="Febrio Kacaribu" userId="9c9c4360c8cd2a41" providerId="LiveId" clId="{F28569EE-6AC8-AC47-B935-623C7C88F69A}" dt="2019-06-22T19:23:52.941" v="712"/>
          <pc:sldLayoutMkLst>
            <pc:docMk/>
            <pc:sldMasterMk cId="1520515561" sldId="2147483723"/>
            <pc:sldLayoutMk cId="2916799468" sldId="2147483735"/>
          </pc:sldLayoutMkLst>
          <pc:spChg chg="mod">
            <ac:chgData name="Febrio Kacaribu" userId="9c9c4360c8cd2a41" providerId="LiveId" clId="{F28569EE-6AC8-AC47-B935-623C7C88F69A}" dt="2019-06-22T19:23:52.941" v="712"/>
            <ac:spMkLst>
              <pc:docMk/>
              <pc:sldMasterMk cId="1520515561" sldId="2147483723"/>
              <pc:sldLayoutMk cId="2916799468" sldId="2147483735"/>
              <ac:spMk id="2" creationId="{00000000-0000-0000-0000-000000000000}"/>
            </ac:spMkLst>
          </pc:spChg>
          <pc:spChg chg="mod">
            <ac:chgData name="Febrio Kacaribu" userId="9c9c4360c8cd2a41" providerId="LiveId" clId="{F28569EE-6AC8-AC47-B935-623C7C88F69A}" dt="2019-06-22T19:23:52.941" v="712"/>
            <ac:spMkLst>
              <pc:docMk/>
              <pc:sldMasterMk cId="1520515561" sldId="2147483723"/>
              <pc:sldLayoutMk cId="2916799468" sldId="2147483735"/>
              <ac:spMk id="3" creationId="{00000000-0000-0000-0000-000000000000}"/>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sers/syahdasabrina/Dropbox/2018%20Pertamina%20Shared/1%20-%20Data/Rupiah,%20CAD,%20Trade.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Users/syahdasabrina/Dropbox/Data%20Analisis%20Risiko/Public%20Debt%20(Tabel%20SUSPI%20Triwulan%20III%20-%202018)/Public%20Debt%20Data%20(IDR).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solidFill>
                <a:latin typeface="+mn-lt"/>
                <a:ea typeface="+mn-ea"/>
                <a:cs typeface="+mn-cs"/>
              </a:defRPr>
            </a:pPr>
            <a:r>
              <a:rPr lang="en-US" sz="1700" b="1" dirty="0"/>
              <a:t>Jan-Sep (y-o-y)</a:t>
            </a:r>
            <a:r>
              <a:rPr lang="en-US" sz="1700" b="1" baseline="0" dirty="0"/>
              <a:t> 2017-2018</a:t>
            </a:r>
            <a:endParaRPr lang="en-US" sz="1700" b="1" dirty="0"/>
          </a:p>
        </c:rich>
      </c:tx>
      <c:overlay val="0"/>
      <c:spPr>
        <a:noFill/>
        <a:ln>
          <a:noFill/>
        </a:ln>
        <a:effectLst/>
      </c:spPr>
      <c:txPr>
        <a:bodyPr rot="0" spcFirstLastPara="1" vertOverflow="ellipsis" vert="horz" wrap="square" anchor="ctr" anchorCtr="1"/>
        <a:lstStyle/>
        <a:p>
          <a:pPr>
            <a:defRPr sz="17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5592845389123416E-2"/>
          <c:y val="9.010328489974273E-2"/>
          <c:w val="0.91385175527432316"/>
          <c:h val="0.80972131943019876"/>
        </c:manualLayout>
      </c:layout>
      <c:barChart>
        <c:barDir val="col"/>
        <c:grouping val="clustered"/>
        <c:varyColors val="0"/>
        <c:ser>
          <c:idx val="4"/>
          <c:order val="0"/>
          <c:tx>
            <c:strRef>
              <c:f>Sheet1!$G$1</c:f>
              <c:strCache>
                <c:ptCount val="1"/>
                <c:pt idx="0">
                  <c:v>Jan Sep y-o-y (US$ million)</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solidFill>
                    <a:latin typeface="+mn-lt"/>
                    <a:ea typeface="+mn-ea"/>
                    <a:cs typeface="+mn-cs"/>
                  </a:defRPr>
                </a:pPr>
                <a:endParaRPr lang="en-US"/>
              </a:p>
            </c:txPr>
            <c:dLblPos val="outEnd"/>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Sheet1!$B$17:$B$26</c:f>
              <c:strCache>
                <c:ptCount val="10"/>
                <c:pt idx="0">
                  <c:v>HS 18</c:v>
                </c:pt>
                <c:pt idx="1">
                  <c:v>HS 08</c:v>
                </c:pt>
                <c:pt idx="2">
                  <c:v>HS 47</c:v>
                </c:pt>
                <c:pt idx="3">
                  <c:v>HS 54</c:v>
                </c:pt>
                <c:pt idx="4">
                  <c:v>HS 23</c:v>
                </c:pt>
                <c:pt idx="5">
                  <c:v>HS 10</c:v>
                </c:pt>
                <c:pt idx="6">
                  <c:v>HS 73</c:v>
                </c:pt>
                <c:pt idx="7">
                  <c:v>HS 71</c:v>
                </c:pt>
                <c:pt idx="8">
                  <c:v>HS 85</c:v>
                </c:pt>
                <c:pt idx="9">
                  <c:v>HS 84</c:v>
                </c:pt>
              </c:strCache>
            </c:strRef>
          </c:cat>
          <c:val>
            <c:numRef>
              <c:f>Sheet1!$G$17:$G$26</c:f>
              <c:numCache>
                <c:formatCode>General</c:formatCode>
                <c:ptCount val="10"/>
                <c:pt idx="0">
                  <c:v>-61.000000000000057</c:v>
                </c:pt>
                <c:pt idx="1">
                  <c:v>-93.700000000000045</c:v>
                </c:pt>
                <c:pt idx="2">
                  <c:v>-180.40000000000009</c:v>
                </c:pt>
                <c:pt idx="3">
                  <c:v>-195.70000000000005</c:v>
                </c:pt>
                <c:pt idx="4">
                  <c:v>-217.49999999999977</c:v>
                </c:pt>
                <c:pt idx="5">
                  <c:v>-747.5</c:v>
                </c:pt>
                <c:pt idx="6">
                  <c:v>-1110.5999999999999</c:v>
                </c:pt>
                <c:pt idx="7">
                  <c:v>-1246</c:v>
                </c:pt>
                <c:pt idx="8">
                  <c:v>-3175.3999999999996</c:v>
                </c:pt>
                <c:pt idx="9">
                  <c:v>-4385.9000000000015</c:v>
                </c:pt>
              </c:numCache>
            </c:numRef>
          </c:val>
          <c:extLst>
            <c:ext xmlns:c16="http://schemas.microsoft.com/office/drawing/2014/chart" uri="{C3380CC4-5D6E-409C-BE32-E72D297353CC}">
              <c16:uniqueId val="{00000000-2BF2-1F4A-80EA-51D6FB273001}"/>
            </c:ext>
          </c:extLst>
        </c:ser>
        <c:dLbls>
          <c:dLblPos val="outEnd"/>
          <c:showLegendKey val="0"/>
          <c:showVal val="1"/>
          <c:showCatName val="0"/>
          <c:showSerName val="0"/>
          <c:showPercent val="0"/>
          <c:showBubbleSize val="0"/>
        </c:dLbls>
        <c:gapWidth val="21"/>
        <c:overlap val="51"/>
        <c:axId val="1614309856"/>
        <c:axId val="1582435184"/>
      </c:barChart>
      <c:catAx>
        <c:axId val="1614309856"/>
        <c:scaling>
          <c:orientation val="minMax"/>
        </c:scaling>
        <c:delete val="1"/>
        <c:axPos val="b"/>
        <c:numFmt formatCode="General" sourceLinked="1"/>
        <c:majorTickMark val="none"/>
        <c:minorTickMark val="none"/>
        <c:tickLblPos val="low"/>
        <c:crossAx val="1582435184"/>
        <c:crosses val="autoZero"/>
        <c:auto val="1"/>
        <c:lblAlgn val="ctr"/>
        <c:lblOffset val="100"/>
        <c:noMultiLvlLbl val="0"/>
      </c:catAx>
      <c:valAx>
        <c:axId val="1582435184"/>
        <c:scaling>
          <c:orientation val="minMax"/>
          <c:max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700" b="0" i="0" u="none" strike="noStrike" kern="1200" baseline="0">
                <a:solidFill>
                  <a:schemeClr val="tx1"/>
                </a:solidFill>
                <a:latin typeface="+mn-lt"/>
                <a:ea typeface="+mn-ea"/>
                <a:cs typeface="+mn-cs"/>
              </a:defRPr>
            </a:pPr>
            <a:endParaRPr lang="en-US"/>
          </a:p>
        </c:txPr>
        <c:crossAx val="1614309856"/>
        <c:crosses val="autoZero"/>
        <c:crossBetween val="between"/>
        <c:majorUnit val="1000"/>
        <c:dispUnits>
          <c:builtInUnit val="thousand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a:t>Debt</a:t>
            </a:r>
            <a:r>
              <a:rPr lang="en-US" sz="1400" baseline="0" dirty="0"/>
              <a:t>-to-GDP Ratios </a:t>
            </a:r>
            <a:r>
              <a:rPr lang="en-US" sz="1400" dirty="0"/>
              <a:t>of Selected Emerging Countries</a:t>
            </a:r>
            <a:r>
              <a:rPr lang="en-US" sz="1400" baseline="0" dirty="0"/>
              <a:t> </a:t>
            </a:r>
            <a:r>
              <a:rPr lang="en-US" sz="1400" b="1" i="0" u="none" strike="noStrike" baseline="0" dirty="0">
                <a:effectLst/>
              </a:rPr>
              <a:t>(%)</a:t>
            </a:r>
            <a:r>
              <a:rPr lang="en-US" sz="1400" b="1" i="0" u="none" strike="noStrike" baseline="0" dirty="0"/>
              <a:t> </a:t>
            </a:r>
            <a:endParaRPr lang="en-US" sz="1400" dirty="0"/>
          </a:p>
        </c:rich>
      </c:tx>
      <c:overlay val="0"/>
    </c:title>
    <c:autoTitleDeleted val="0"/>
    <c:plotArea>
      <c:layout>
        <c:manualLayout>
          <c:layoutTarget val="inner"/>
          <c:xMode val="edge"/>
          <c:yMode val="edge"/>
          <c:x val="6.240613087753652E-2"/>
          <c:y val="3.6015583989501311E-2"/>
          <c:w val="0.92412045067118598"/>
          <c:h val="0.74756488125562692"/>
        </c:manualLayout>
      </c:layout>
      <c:barChart>
        <c:barDir val="col"/>
        <c:grouping val="clustered"/>
        <c:varyColors val="0"/>
        <c:ser>
          <c:idx val="0"/>
          <c:order val="0"/>
          <c:tx>
            <c:strRef>
              <c:f>Sheet2!$B$1</c:f>
              <c:strCache>
                <c:ptCount val="1"/>
                <c:pt idx="0">
                  <c:v>2012</c:v>
                </c:pt>
              </c:strCache>
            </c:strRef>
          </c:tx>
          <c:spPr>
            <a:solidFill>
              <a:schemeClr val="accent4"/>
            </a:solidFill>
            <a:ln>
              <a:noFill/>
            </a:ln>
            <a:effectLst/>
          </c:spPr>
          <c:invertIfNegative val="0"/>
          <c:dLbls>
            <c:dLbl>
              <c:idx val="6"/>
              <c:layout>
                <c:manualLayout>
                  <c:x val="-6.818182062211341E-3"/>
                  <c:y val="-7.63880064481199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C8-014D-A039-4CF12FF39891}"/>
                </c:ext>
              </c:extLst>
            </c:dLbl>
            <c:dLbl>
              <c:idx val="11"/>
              <c:layout>
                <c:manualLayout>
                  <c:x val="-2.4999712095967106E-17"/>
                  <c:y val="6.2500820209973754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6995455869558193E-2"/>
                      <c:h val="5.1760498687664032E-2"/>
                    </c:manualLayout>
                  </c15:layout>
                </c:ext>
                <c:ext xmlns:c16="http://schemas.microsoft.com/office/drawing/2014/chart" uri="{C3380CC4-5D6E-409C-BE32-E72D297353CC}">
                  <c16:uniqueId val="{00000001-A3C8-014D-A039-4CF12FF39891}"/>
                </c:ext>
              </c:extLst>
            </c:dLbl>
            <c:numFmt formatCode="#,##0" sourceLinked="0"/>
            <c:spPr>
              <a:noFill/>
              <a:ln>
                <a:noFill/>
              </a:ln>
              <a:effectLst/>
            </c:spPr>
            <c:txPr>
              <a:bodyPr wrap="square" lIns="38100" tIns="19050" rIns="38100" bIns="19050" anchor="ctr">
                <a:spAutoFit/>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Sheet2!$A$2:$A$14</c:f>
              <c:strCache>
                <c:ptCount val="12"/>
                <c:pt idx="0">
                  <c:v>Indonesia</c:v>
                </c:pt>
                <c:pt idx="1">
                  <c:v>Turkey</c:v>
                </c:pt>
                <c:pt idx="2">
                  <c:v>Philippines</c:v>
                </c:pt>
                <c:pt idx="3">
                  <c:v>Thailand</c:v>
                </c:pt>
                <c:pt idx="4">
                  <c:v>China</c:v>
                </c:pt>
                <c:pt idx="5">
                  <c:v>Mexico</c:v>
                </c:pt>
                <c:pt idx="6">
                  <c:v>Malaysia</c:v>
                </c:pt>
                <c:pt idx="7">
                  <c:v>South Africa</c:v>
                </c:pt>
                <c:pt idx="8">
                  <c:v>Vietnam</c:v>
                </c:pt>
                <c:pt idx="9">
                  <c:v>Argentina</c:v>
                </c:pt>
                <c:pt idx="10">
                  <c:v>India</c:v>
                </c:pt>
                <c:pt idx="11">
                  <c:v>Brazil</c:v>
                </c:pt>
              </c:strCache>
              <c:extLst/>
            </c:strRef>
          </c:cat>
          <c:val>
            <c:numRef>
              <c:f>Sheet2!$B$2:$B$14</c:f>
              <c:numCache>
                <c:formatCode>0.00</c:formatCode>
                <c:ptCount val="12"/>
                <c:pt idx="0">
                  <c:v>22.96</c:v>
                </c:pt>
                <c:pt idx="1">
                  <c:v>32.723999999999997</c:v>
                </c:pt>
                <c:pt idx="2">
                  <c:v>47.851999999999997</c:v>
                </c:pt>
                <c:pt idx="3">
                  <c:v>41.926000000000002</c:v>
                </c:pt>
                <c:pt idx="4">
                  <c:v>34.268999999999998</c:v>
                </c:pt>
                <c:pt idx="5">
                  <c:v>42.65</c:v>
                </c:pt>
                <c:pt idx="6">
                  <c:v>54.552</c:v>
                </c:pt>
                <c:pt idx="7">
                  <c:v>41</c:v>
                </c:pt>
                <c:pt idx="8">
                  <c:v>48.39</c:v>
                </c:pt>
                <c:pt idx="9">
                  <c:v>38.948999999999998</c:v>
                </c:pt>
                <c:pt idx="10">
                  <c:v>69.123000000000005</c:v>
                </c:pt>
                <c:pt idx="11">
                  <c:v>62.186999999999998</c:v>
                </c:pt>
              </c:numCache>
              <c:extLst/>
            </c:numRef>
          </c:val>
          <c:extLst>
            <c:ext xmlns:c16="http://schemas.microsoft.com/office/drawing/2014/chart" uri="{C3380CC4-5D6E-409C-BE32-E72D297353CC}">
              <c16:uniqueId val="{00000002-A3C8-014D-A039-4CF12FF39891}"/>
            </c:ext>
          </c:extLst>
        </c:ser>
        <c:ser>
          <c:idx val="3"/>
          <c:order val="3"/>
          <c:tx>
            <c:strRef>
              <c:f>Sheet2!$E$1</c:f>
              <c:strCache>
                <c:ptCount val="1"/>
                <c:pt idx="0">
                  <c:v>2015</c:v>
                </c:pt>
              </c:strCache>
            </c:strRef>
          </c:tx>
          <c:spPr>
            <a:solidFill>
              <a:srgbClr val="FF0000"/>
            </a:solidFill>
            <a:ln>
              <a:noFill/>
            </a:ln>
            <a:effectLst/>
          </c:spPr>
          <c:invertIfNegative val="0"/>
          <c:cat>
            <c:strRef>
              <c:f>Sheet2!$A$2:$A$14</c:f>
              <c:strCache>
                <c:ptCount val="12"/>
                <c:pt idx="0">
                  <c:v>Indonesia</c:v>
                </c:pt>
                <c:pt idx="1">
                  <c:v>Turkey</c:v>
                </c:pt>
                <c:pt idx="2">
                  <c:v>Philippines</c:v>
                </c:pt>
                <c:pt idx="3">
                  <c:v>Thailand</c:v>
                </c:pt>
                <c:pt idx="4">
                  <c:v>China</c:v>
                </c:pt>
                <c:pt idx="5">
                  <c:v>Mexico</c:v>
                </c:pt>
                <c:pt idx="6">
                  <c:v>Malaysia</c:v>
                </c:pt>
                <c:pt idx="7">
                  <c:v>South Africa</c:v>
                </c:pt>
                <c:pt idx="8">
                  <c:v>Vietnam</c:v>
                </c:pt>
                <c:pt idx="9">
                  <c:v>Argentina</c:v>
                </c:pt>
                <c:pt idx="10">
                  <c:v>India</c:v>
                </c:pt>
                <c:pt idx="11">
                  <c:v>Brazil</c:v>
                </c:pt>
              </c:strCache>
              <c:extLst/>
            </c:strRef>
          </c:cat>
          <c:val>
            <c:numRef>
              <c:f>Sheet2!$E$2:$E$14</c:f>
              <c:numCache>
                <c:formatCode>0.00</c:formatCode>
                <c:ptCount val="12"/>
                <c:pt idx="0">
                  <c:v>27.46</c:v>
                </c:pt>
                <c:pt idx="1">
                  <c:v>27.643000000000001</c:v>
                </c:pt>
                <c:pt idx="2">
                  <c:v>41.491</c:v>
                </c:pt>
                <c:pt idx="3">
                  <c:v>42.548999999999999</c:v>
                </c:pt>
                <c:pt idx="4">
                  <c:v>41.066000000000003</c:v>
                </c:pt>
                <c:pt idx="5">
                  <c:v>52.834000000000003</c:v>
                </c:pt>
                <c:pt idx="6">
                  <c:v>57.877000000000002</c:v>
                </c:pt>
                <c:pt idx="7">
                  <c:v>49.313000000000002</c:v>
                </c:pt>
                <c:pt idx="8">
                  <c:v>57.398000000000003</c:v>
                </c:pt>
                <c:pt idx="9">
                  <c:v>55.079000000000001</c:v>
                </c:pt>
                <c:pt idx="10">
                  <c:v>69.962000000000003</c:v>
                </c:pt>
                <c:pt idx="11">
                  <c:v>72.546999999999997</c:v>
                </c:pt>
              </c:numCache>
              <c:extLst/>
            </c:numRef>
          </c:val>
          <c:extLst>
            <c:ext xmlns:c16="http://schemas.microsoft.com/office/drawing/2014/chart" uri="{C3380CC4-5D6E-409C-BE32-E72D297353CC}">
              <c16:uniqueId val="{00000003-A3C8-014D-A039-4CF12FF39891}"/>
            </c:ext>
          </c:extLst>
        </c:ser>
        <c:ser>
          <c:idx val="6"/>
          <c:order val="6"/>
          <c:tx>
            <c:strRef>
              <c:f>Sheet2!$H$1</c:f>
              <c:strCache>
                <c:ptCount val="1"/>
                <c:pt idx="0">
                  <c:v>2018*</c:v>
                </c:pt>
              </c:strCache>
            </c:strRef>
          </c:tx>
          <c:spPr>
            <a:solidFill>
              <a:srgbClr val="002060"/>
            </a:solidFill>
            <a:ln>
              <a:noFill/>
            </a:ln>
            <a:effectLst/>
          </c:spPr>
          <c:invertIfNegative val="0"/>
          <c:dLbls>
            <c:dLbl>
              <c:idx val="0"/>
              <c:layout>
                <c:manualLayout>
                  <c:x val="0"/>
                  <c:y val="-8.7240973307009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3C8-014D-A039-4CF12FF39891}"/>
                </c:ext>
              </c:extLst>
            </c:dLbl>
            <c:dLbl>
              <c:idx val="1"/>
              <c:layout>
                <c:manualLayout>
                  <c:x val="4.7505932318883098E-3"/>
                  <c:y val="-1.0662662450425815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3C8-014D-A039-4CF12FF39891}"/>
                </c:ext>
              </c:extLst>
            </c:dLbl>
            <c:dLbl>
              <c:idx val="2"/>
              <c:layout>
                <c:manualLayout>
                  <c:x val="0"/>
                  <c:y val="1.74481946614018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3C8-014D-A039-4CF12FF39891}"/>
                </c:ext>
              </c:extLst>
            </c:dLbl>
            <c:dLbl>
              <c:idx val="3"/>
              <c:layout>
                <c:manualLayout>
                  <c:x val="0"/>
                  <c:y val="1.16321297742679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3C8-014D-A039-4CF12FF39891}"/>
                </c:ext>
              </c:extLst>
            </c:dLbl>
            <c:dLbl>
              <c:idx val="6"/>
              <c:layout>
                <c:manualLayout>
                  <c:x val="9.5454548870957372E-3"/>
                  <c:y val="6.64074803149606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3C8-014D-A039-4CF12FF39891}"/>
                </c:ext>
              </c:extLst>
            </c:dLbl>
            <c:dLbl>
              <c:idx val="8"/>
              <c:layout>
                <c:manualLayout>
                  <c:x val="1.5835310772960257E-3"/>
                  <c:y val="-2.9080324435669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3C8-014D-A039-4CF12FF39891}"/>
                </c:ext>
              </c:extLst>
            </c:dLbl>
            <c:dLbl>
              <c:idx val="9"/>
              <c:layout>
                <c:manualLayout>
                  <c:x val="-1.3636364124422482E-3"/>
                  <c:y val="2.08333333333329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3C8-014D-A039-4CF12FF39891}"/>
                </c:ext>
              </c:extLst>
            </c:dLbl>
            <c:dLbl>
              <c:idx val="10"/>
              <c:layout>
                <c:manualLayout>
                  <c:x val="-5.8062135428782089E-17"/>
                  <c:y val="2.9080324435669973E-2"/>
                </c:manualLayout>
              </c:layout>
              <c:showLegendKey val="0"/>
              <c:showVal val="1"/>
              <c:showCatName val="0"/>
              <c:showSerName val="0"/>
              <c:showPercent val="0"/>
              <c:showBubbleSize val="0"/>
              <c:extLst>
                <c:ext xmlns:c15="http://schemas.microsoft.com/office/drawing/2012/chart" uri="{CE6537A1-D6FC-4f65-9D91-7224C49458BB}">
                  <c15:layout>
                    <c:manualLayout>
                      <c:w val="3.8455989868393603E-2"/>
                      <c:h val="6.9109505510835972E-2"/>
                    </c:manualLayout>
                  </c15:layout>
                </c:ext>
                <c:ext xmlns:c16="http://schemas.microsoft.com/office/drawing/2014/chart" uri="{C3380CC4-5D6E-409C-BE32-E72D297353CC}">
                  <c16:uniqueId val="{0000000B-A3C8-014D-A039-4CF12FF39891}"/>
                </c:ext>
              </c:extLst>
            </c:dLbl>
            <c:numFmt formatCode="#,##0" sourceLinked="0"/>
            <c:spPr>
              <a:noFill/>
              <a:ln>
                <a:noFill/>
              </a:ln>
              <a:effectLst/>
            </c:spPr>
            <c:txPr>
              <a:bodyPr rot="0" vert="horz"/>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Sheet2!$A$2:$A$14</c:f>
              <c:strCache>
                <c:ptCount val="12"/>
                <c:pt idx="0">
                  <c:v>Indonesia</c:v>
                </c:pt>
                <c:pt idx="1">
                  <c:v>Turkey</c:v>
                </c:pt>
                <c:pt idx="2">
                  <c:v>Philippines</c:v>
                </c:pt>
                <c:pt idx="3">
                  <c:v>Thailand</c:v>
                </c:pt>
                <c:pt idx="4">
                  <c:v>China</c:v>
                </c:pt>
                <c:pt idx="5">
                  <c:v>Mexico</c:v>
                </c:pt>
                <c:pt idx="6">
                  <c:v>Malaysia</c:v>
                </c:pt>
                <c:pt idx="7">
                  <c:v>South Africa</c:v>
                </c:pt>
                <c:pt idx="8">
                  <c:v>Vietnam</c:v>
                </c:pt>
                <c:pt idx="9">
                  <c:v>Argentina</c:v>
                </c:pt>
                <c:pt idx="10">
                  <c:v>India</c:v>
                </c:pt>
                <c:pt idx="11">
                  <c:v>Brazil</c:v>
                </c:pt>
              </c:strCache>
              <c:extLst/>
            </c:strRef>
          </c:cat>
          <c:val>
            <c:numRef>
              <c:f>Sheet2!$H$2:$H$14</c:f>
              <c:numCache>
                <c:formatCode>0.00</c:formatCode>
                <c:ptCount val="12"/>
                <c:pt idx="0">
                  <c:v>29.83</c:v>
                </c:pt>
                <c:pt idx="1">
                  <c:v>32.332000000000001</c:v>
                </c:pt>
                <c:pt idx="2">
                  <c:v>39.786000000000001</c:v>
                </c:pt>
                <c:pt idx="3">
                  <c:v>41.924999999999997</c:v>
                </c:pt>
                <c:pt idx="4">
                  <c:v>50.103999999999999</c:v>
                </c:pt>
                <c:pt idx="5">
                  <c:v>53.814999999999998</c:v>
                </c:pt>
                <c:pt idx="6">
                  <c:v>55.100999999999999</c:v>
                </c:pt>
                <c:pt idx="7">
                  <c:v>55.728000000000002</c:v>
                </c:pt>
                <c:pt idx="8">
                  <c:v>57.814</c:v>
                </c:pt>
                <c:pt idx="9">
                  <c:v>62.704000000000001</c:v>
                </c:pt>
                <c:pt idx="10">
                  <c:v>69.554000000000002</c:v>
                </c:pt>
                <c:pt idx="11">
                  <c:v>88.442999999999998</c:v>
                </c:pt>
              </c:numCache>
              <c:extLst/>
            </c:numRef>
          </c:val>
          <c:extLst>
            <c:ext xmlns:c16="http://schemas.microsoft.com/office/drawing/2014/chart" uri="{C3380CC4-5D6E-409C-BE32-E72D297353CC}">
              <c16:uniqueId val="{0000000C-A3C8-014D-A039-4CF12FF39891}"/>
            </c:ext>
          </c:extLst>
        </c:ser>
        <c:dLbls>
          <c:showLegendKey val="0"/>
          <c:showVal val="0"/>
          <c:showCatName val="0"/>
          <c:showSerName val="0"/>
          <c:showPercent val="0"/>
          <c:showBubbleSize val="0"/>
        </c:dLbls>
        <c:gapWidth val="57"/>
        <c:overlap val="6"/>
        <c:axId val="505271672"/>
        <c:axId val="505269048"/>
        <c:extLst>
          <c:ext xmlns:c15="http://schemas.microsoft.com/office/drawing/2012/chart" uri="{02D57815-91ED-43cb-92C2-25804820EDAC}">
            <c15:filteredBarSeries>
              <c15:ser>
                <c:idx val="1"/>
                <c:order val="1"/>
                <c:tx>
                  <c:strRef>
                    <c:extLst>
                      <c:ext uri="{02D57815-91ED-43cb-92C2-25804820EDAC}">
                        <c15:formulaRef>
                          <c15:sqref>Sheet2!$C$1</c15:sqref>
                        </c15:formulaRef>
                      </c:ext>
                    </c:extLst>
                    <c:strCache>
                      <c:ptCount val="1"/>
                      <c:pt idx="0">
                        <c:v>2013</c:v>
                      </c:pt>
                    </c:strCache>
                  </c:strRef>
                </c:tx>
                <c:spPr>
                  <a:solidFill>
                    <a:schemeClr val="accent2"/>
                  </a:solidFill>
                  <a:ln>
                    <a:noFill/>
                  </a:ln>
                  <a:effectLst/>
                </c:spPr>
                <c:invertIfNegative val="0"/>
                <c:cat>
                  <c:strRef>
                    <c:extLst>
                      <c:ext uri="{02D57815-91ED-43cb-92C2-25804820EDAC}">
                        <c15:formulaRef>
                          <c15:sqref>Sheet2!$A$2:$A$14</c15:sqref>
                        </c15:formulaRef>
                      </c:ext>
                    </c:extLst>
                    <c:strCache>
                      <c:ptCount val="12"/>
                      <c:pt idx="0">
                        <c:v>Indonesia</c:v>
                      </c:pt>
                      <c:pt idx="1">
                        <c:v>Turkey</c:v>
                      </c:pt>
                      <c:pt idx="2">
                        <c:v>Philippines</c:v>
                      </c:pt>
                      <c:pt idx="3">
                        <c:v>Thailand</c:v>
                      </c:pt>
                      <c:pt idx="4">
                        <c:v>China</c:v>
                      </c:pt>
                      <c:pt idx="5">
                        <c:v>Mexico</c:v>
                      </c:pt>
                      <c:pt idx="6">
                        <c:v>Malaysia</c:v>
                      </c:pt>
                      <c:pt idx="7">
                        <c:v>South Africa</c:v>
                      </c:pt>
                      <c:pt idx="8">
                        <c:v>Vietnam</c:v>
                      </c:pt>
                      <c:pt idx="9">
                        <c:v>Argentina</c:v>
                      </c:pt>
                      <c:pt idx="10">
                        <c:v>India</c:v>
                      </c:pt>
                      <c:pt idx="11">
                        <c:v>Brazil</c:v>
                      </c:pt>
                    </c:strCache>
                  </c:strRef>
                </c:cat>
                <c:val>
                  <c:numRef>
                    <c:extLst>
                      <c:ext uri="{02D57815-91ED-43cb-92C2-25804820EDAC}">
                        <c15:formulaRef>
                          <c15:sqref>Sheet2!$C$2:$C$14</c15:sqref>
                        </c15:formulaRef>
                      </c:ext>
                    </c:extLst>
                    <c:numCache>
                      <c:formatCode>0.00</c:formatCode>
                      <c:ptCount val="12"/>
                      <c:pt idx="0">
                        <c:v>24.847000000000001</c:v>
                      </c:pt>
                      <c:pt idx="1">
                        <c:v>31.382000000000001</c:v>
                      </c:pt>
                      <c:pt idx="2">
                        <c:v>45.741</c:v>
                      </c:pt>
                      <c:pt idx="3">
                        <c:v>42.192</c:v>
                      </c:pt>
                      <c:pt idx="4">
                        <c:v>36.997</c:v>
                      </c:pt>
                      <c:pt idx="5">
                        <c:v>45.899000000000001</c:v>
                      </c:pt>
                      <c:pt idx="6">
                        <c:v>56.447000000000003</c:v>
                      </c:pt>
                      <c:pt idx="7">
                        <c:v>44.1</c:v>
                      </c:pt>
                      <c:pt idx="8">
                        <c:v>51.970999999999997</c:v>
                      </c:pt>
                      <c:pt idx="9">
                        <c:v>41.689</c:v>
                      </c:pt>
                      <c:pt idx="10">
                        <c:v>68.548000000000002</c:v>
                      </c:pt>
                      <c:pt idx="11">
                        <c:v>60.197000000000003</c:v>
                      </c:pt>
                    </c:numCache>
                  </c:numRef>
                </c:val>
                <c:extLst>
                  <c:ext xmlns:c16="http://schemas.microsoft.com/office/drawing/2014/chart" uri="{C3380CC4-5D6E-409C-BE32-E72D297353CC}">
                    <c16:uniqueId val="{0000000D-A3C8-014D-A039-4CF12FF39891}"/>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Sheet2!$D$1</c15:sqref>
                        </c15:formulaRef>
                      </c:ext>
                    </c:extLst>
                    <c:strCache>
                      <c:ptCount val="1"/>
                      <c:pt idx="0">
                        <c:v>2014</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Sheet2!$A$2:$A$14</c15:sqref>
                        </c15:formulaRef>
                      </c:ext>
                    </c:extLst>
                    <c:strCache>
                      <c:ptCount val="12"/>
                      <c:pt idx="0">
                        <c:v>Indonesia</c:v>
                      </c:pt>
                      <c:pt idx="1">
                        <c:v>Turkey</c:v>
                      </c:pt>
                      <c:pt idx="2">
                        <c:v>Philippines</c:v>
                      </c:pt>
                      <c:pt idx="3">
                        <c:v>Thailand</c:v>
                      </c:pt>
                      <c:pt idx="4">
                        <c:v>China</c:v>
                      </c:pt>
                      <c:pt idx="5">
                        <c:v>Mexico</c:v>
                      </c:pt>
                      <c:pt idx="6">
                        <c:v>Malaysia</c:v>
                      </c:pt>
                      <c:pt idx="7">
                        <c:v>South Africa</c:v>
                      </c:pt>
                      <c:pt idx="8">
                        <c:v>Vietnam</c:v>
                      </c:pt>
                      <c:pt idx="9">
                        <c:v>Argentina</c:v>
                      </c:pt>
                      <c:pt idx="10">
                        <c:v>India</c:v>
                      </c:pt>
                      <c:pt idx="11">
                        <c:v>Brazil</c:v>
                      </c:pt>
                    </c:strCache>
                  </c:strRef>
                </c:cat>
                <c:val>
                  <c:numRef>
                    <c:extLst xmlns:c15="http://schemas.microsoft.com/office/drawing/2012/chart">
                      <c:ext xmlns:c15="http://schemas.microsoft.com/office/drawing/2012/chart" uri="{02D57815-91ED-43cb-92C2-25804820EDAC}">
                        <c15:formulaRef>
                          <c15:sqref>Sheet2!$D$2:$D$14</c15:sqref>
                        </c15:formulaRef>
                      </c:ext>
                    </c:extLst>
                    <c:numCache>
                      <c:formatCode>0.00</c:formatCode>
                      <c:ptCount val="12"/>
                      <c:pt idx="0">
                        <c:v>24.681999999999999</c:v>
                      </c:pt>
                      <c:pt idx="1">
                        <c:v>28.768999999999998</c:v>
                      </c:pt>
                      <c:pt idx="2">
                        <c:v>42.064</c:v>
                      </c:pt>
                      <c:pt idx="3">
                        <c:v>43.344000000000001</c:v>
                      </c:pt>
                      <c:pt idx="4">
                        <c:v>39.92</c:v>
                      </c:pt>
                      <c:pt idx="5">
                        <c:v>48.881999999999998</c:v>
                      </c:pt>
                      <c:pt idx="6">
                        <c:v>56.16</c:v>
                      </c:pt>
                      <c:pt idx="7">
                        <c:v>46.984999999999999</c:v>
                      </c:pt>
                      <c:pt idx="8">
                        <c:v>55.011000000000003</c:v>
                      </c:pt>
                      <c:pt idx="9">
                        <c:v>43.587000000000003</c:v>
                      </c:pt>
                      <c:pt idx="10">
                        <c:v>67.811000000000007</c:v>
                      </c:pt>
                      <c:pt idx="11">
                        <c:v>62.307000000000002</c:v>
                      </c:pt>
                    </c:numCache>
                  </c:numRef>
                </c:val>
                <c:extLst xmlns:c15="http://schemas.microsoft.com/office/drawing/2012/chart">
                  <c:ext xmlns:c16="http://schemas.microsoft.com/office/drawing/2014/chart" uri="{C3380CC4-5D6E-409C-BE32-E72D297353CC}">
                    <c16:uniqueId val="{0000000E-A3C8-014D-A039-4CF12FF39891}"/>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Sheet2!$F$1</c15:sqref>
                        </c15:formulaRef>
                      </c:ext>
                    </c:extLst>
                    <c:strCache>
                      <c:ptCount val="1"/>
                      <c:pt idx="0">
                        <c:v>2016</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Sheet2!$A$2:$A$14</c15:sqref>
                        </c15:formulaRef>
                      </c:ext>
                    </c:extLst>
                    <c:strCache>
                      <c:ptCount val="12"/>
                      <c:pt idx="0">
                        <c:v>Indonesia</c:v>
                      </c:pt>
                      <c:pt idx="1">
                        <c:v>Turkey</c:v>
                      </c:pt>
                      <c:pt idx="2">
                        <c:v>Philippines</c:v>
                      </c:pt>
                      <c:pt idx="3">
                        <c:v>Thailand</c:v>
                      </c:pt>
                      <c:pt idx="4">
                        <c:v>China</c:v>
                      </c:pt>
                      <c:pt idx="5">
                        <c:v>Mexico</c:v>
                      </c:pt>
                      <c:pt idx="6">
                        <c:v>Malaysia</c:v>
                      </c:pt>
                      <c:pt idx="7">
                        <c:v>South Africa</c:v>
                      </c:pt>
                      <c:pt idx="8">
                        <c:v>Vietnam</c:v>
                      </c:pt>
                      <c:pt idx="9">
                        <c:v>Argentina</c:v>
                      </c:pt>
                      <c:pt idx="10">
                        <c:v>India</c:v>
                      </c:pt>
                      <c:pt idx="11">
                        <c:v>Brazil</c:v>
                      </c:pt>
                    </c:strCache>
                  </c:strRef>
                </c:cat>
                <c:val>
                  <c:numRef>
                    <c:extLst xmlns:c15="http://schemas.microsoft.com/office/drawing/2012/chart">
                      <c:ext xmlns:c15="http://schemas.microsoft.com/office/drawing/2012/chart" uri="{02D57815-91ED-43cb-92C2-25804820EDAC}">
                        <c15:formulaRef>
                          <c15:sqref>Sheet2!$F$2:$F$14</c15:sqref>
                        </c15:formulaRef>
                      </c:ext>
                    </c:extLst>
                    <c:numCache>
                      <c:formatCode>0.00</c:formatCode>
                      <c:ptCount val="12"/>
                      <c:pt idx="0">
                        <c:v>28.335000000000001</c:v>
                      </c:pt>
                      <c:pt idx="1">
                        <c:v>28.311</c:v>
                      </c:pt>
                      <c:pt idx="2">
                        <c:v>39.026000000000003</c:v>
                      </c:pt>
                      <c:pt idx="3">
                        <c:v>41.805</c:v>
                      </c:pt>
                      <c:pt idx="4">
                        <c:v>44.177</c:v>
                      </c:pt>
                      <c:pt idx="5">
                        <c:v>56.762</c:v>
                      </c:pt>
                      <c:pt idx="6">
                        <c:v>56.183</c:v>
                      </c:pt>
                      <c:pt idx="7">
                        <c:v>51.566000000000003</c:v>
                      </c:pt>
                      <c:pt idx="8">
                        <c:v>59.942</c:v>
                      </c:pt>
                      <c:pt idx="9">
                        <c:v>54.954999999999998</c:v>
                      </c:pt>
                      <c:pt idx="10">
                        <c:v>69.516000000000005</c:v>
                      </c:pt>
                      <c:pt idx="11">
                        <c:v>78.430000000000007</c:v>
                      </c:pt>
                    </c:numCache>
                  </c:numRef>
                </c:val>
                <c:extLst xmlns:c15="http://schemas.microsoft.com/office/drawing/2012/chart">
                  <c:ext xmlns:c16="http://schemas.microsoft.com/office/drawing/2014/chart" uri="{C3380CC4-5D6E-409C-BE32-E72D297353CC}">
                    <c16:uniqueId val="{0000000F-A3C8-014D-A039-4CF12FF39891}"/>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Sheet2!$G$1</c15:sqref>
                        </c15:formulaRef>
                      </c:ext>
                    </c:extLst>
                    <c:strCache>
                      <c:ptCount val="1"/>
                      <c:pt idx="0">
                        <c:v>2017</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Sheet2!$A$2:$A$14</c15:sqref>
                        </c15:formulaRef>
                      </c:ext>
                    </c:extLst>
                    <c:strCache>
                      <c:ptCount val="12"/>
                      <c:pt idx="0">
                        <c:v>Indonesia</c:v>
                      </c:pt>
                      <c:pt idx="1">
                        <c:v>Turkey</c:v>
                      </c:pt>
                      <c:pt idx="2">
                        <c:v>Philippines</c:v>
                      </c:pt>
                      <c:pt idx="3">
                        <c:v>Thailand</c:v>
                      </c:pt>
                      <c:pt idx="4">
                        <c:v>China</c:v>
                      </c:pt>
                      <c:pt idx="5">
                        <c:v>Mexico</c:v>
                      </c:pt>
                      <c:pt idx="6">
                        <c:v>Malaysia</c:v>
                      </c:pt>
                      <c:pt idx="7">
                        <c:v>South Africa</c:v>
                      </c:pt>
                      <c:pt idx="8">
                        <c:v>Vietnam</c:v>
                      </c:pt>
                      <c:pt idx="9">
                        <c:v>Argentina</c:v>
                      </c:pt>
                      <c:pt idx="10">
                        <c:v>India</c:v>
                      </c:pt>
                      <c:pt idx="11">
                        <c:v>Brazil</c:v>
                      </c:pt>
                    </c:strCache>
                  </c:strRef>
                </c:cat>
                <c:val>
                  <c:numRef>
                    <c:extLst xmlns:c15="http://schemas.microsoft.com/office/drawing/2012/chart">
                      <c:ext xmlns:c15="http://schemas.microsoft.com/office/drawing/2012/chart" uri="{02D57815-91ED-43cb-92C2-25804820EDAC}">
                        <c15:formulaRef>
                          <c15:sqref>Sheet2!$G$2:$G$14</c15:sqref>
                        </c15:formulaRef>
                      </c:ext>
                    </c:extLst>
                    <c:numCache>
                      <c:formatCode>0.00</c:formatCode>
                      <c:ptCount val="12"/>
                      <c:pt idx="0">
                        <c:v>28.768000000000001</c:v>
                      </c:pt>
                      <c:pt idx="1">
                        <c:v>28.260999999999999</c:v>
                      </c:pt>
                      <c:pt idx="2">
                        <c:v>39.970999999999997</c:v>
                      </c:pt>
                      <c:pt idx="3">
                        <c:v>41.881999999999998</c:v>
                      </c:pt>
                      <c:pt idx="4">
                        <c:v>46.96</c:v>
                      </c:pt>
                      <c:pt idx="5">
                        <c:v>54.332000000000001</c:v>
                      </c:pt>
                      <c:pt idx="6">
                        <c:v>54.122999999999998</c:v>
                      </c:pt>
                      <c:pt idx="7">
                        <c:v>53.04</c:v>
                      </c:pt>
                      <c:pt idx="8">
                        <c:v>58.488999999999997</c:v>
                      </c:pt>
                      <c:pt idx="9">
                        <c:v>57.576000000000001</c:v>
                      </c:pt>
                      <c:pt idx="10">
                        <c:v>71.176000000000002</c:v>
                      </c:pt>
                      <c:pt idx="11">
                        <c:v>83.972999999999999</c:v>
                      </c:pt>
                    </c:numCache>
                  </c:numRef>
                </c:val>
                <c:extLst xmlns:c15="http://schemas.microsoft.com/office/drawing/2012/chart">
                  <c:ext xmlns:c16="http://schemas.microsoft.com/office/drawing/2014/chart" uri="{C3380CC4-5D6E-409C-BE32-E72D297353CC}">
                    <c16:uniqueId val="{00000010-A3C8-014D-A039-4CF12FF39891}"/>
                  </c:ext>
                </c:extLst>
              </c15:ser>
            </c15:filteredBarSeries>
          </c:ext>
        </c:extLst>
      </c:barChart>
      <c:catAx>
        <c:axId val="505271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800"/>
            </a:pPr>
            <a:endParaRPr lang="en-US"/>
          </a:p>
        </c:txPr>
        <c:crossAx val="505269048"/>
        <c:crosses val="autoZero"/>
        <c:auto val="1"/>
        <c:lblAlgn val="ctr"/>
        <c:lblOffset val="100"/>
        <c:noMultiLvlLbl val="0"/>
      </c:catAx>
      <c:valAx>
        <c:axId val="505269048"/>
        <c:scaling>
          <c:orientation val="minMax"/>
        </c:scaling>
        <c:delete val="0"/>
        <c:axPos val="l"/>
        <c:numFmt formatCode="0" sourceLinked="0"/>
        <c:majorTickMark val="none"/>
        <c:minorTickMark val="none"/>
        <c:tickLblPos val="nextTo"/>
        <c:spPr>
          <a:noFill/>
          <a:ln>
            <a:noFill/>
          </a:ln>
          <a:effectLst/>
        </c:spPr>
        <c:txPr>
          <a:bodyPr rot="-60000000" vert="horz"/>
          <a:lstStyle/>
          <a:p>
            <a:pPr>
              <a:defRPr sz="1200"/>
            </a:pPr>
            <a:endParaRPr lang="en-US"/>
          </a:p>
        </c:txPr>
        <c:crossAx val="505271672"/>
        <c:crosses val="autoZero"/>
        <c:crossBetween val="between"/>
      </c:valAx>
      <c:spPr>
        <a:noFill/>
        <a:ln>
          <a:noFill/>
        </a:ln>
        <a:effectLst/>
      </c:spPr>
    </c:plotArea>
    <c:legend>
      <c:legendPos val="t"/>
      <c:layout>
        <c:manualLayout>
          <c:xMode val="edge"/>
          <c:yMode val="edge"/>
          <c:x val="7.2022114501897438E-2"/>
          <c:y val="0.14516919087699112"/>
          <c:w val="9.952868713274457E-2"/>
          <c:h val="0.24208701491361206"/>
        </c:manualLayout>
      </c:layout>
      <c:overlay val="0"/>
      <c:spPr>
        <a:noFill/>
        <a:ln>
          <a:noFill/>
        </a:ln>
        <a:effectLst/>
      </c:spPr>
      <c:txPr>
        <a:bodyPr rot="0" vert="horz"/>
        <a:lstStyle/>
        <a:p>
          <a:pPr>
            <a:defRPr sz="1200"/>
          </a:pPr>
          <a:endParaRPr lang="en-US"/>
        </a:p>
      </c:txPr>
    </c:legend>
    <c:plotVisOnly val="1"/>
    <c:dispBlanksAs val="gap"/>
    <c:showDLblsOverMax val="0"/>
  </c:chart>
  <c:spPr>
    <a:solidFill>
      <a:schemeClr val="bg1"/>
    </a:solidFill>
    <a:ln w="19050" cap="flat" cmpd="sng" algn="ctr">
      <a:solidFill>
        <a:schemeClr val="tx1"/>
      </a:solidFill>
      <a:round/>
    </a:ln>
    <a:effectLst/>
  </c:spPr>
  <c:txPr>
    <a:bodyPr/>
    <a:lstStyle/>
    <a:p>
      <a:pPr>
        <a:defRPr sz="2200" b="1">
          <a:solidFill>
            <a:sysClr val="windowText" lastClr="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sz="1400" dirty="0"/>
              <a:t>Indonesia Debt-to-GDP</a:t>
            </a:r>
            <a:r>
              <a:rPr lang="en-US" sz="1400" baseline="0" dirty="0"/>
              <a:t> Ratio (%)</a:t>
            </a:r>
            <a:endParaRPr lang="en-US" sz="1400"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5.6157411318908453E-2"/>
          <c:y val="4.3464426648870291E-2"/>
          <c:w val="0.92841378784791417"/>
          <c:h val="0.73016066567449156"/>
        </c:manualLayout>
      </c:layout>
      <c:lineChart>
        <c:grouping val="standard"/>
        <c:varyColors val="0"/>
        <c:ser>
          <c:idx val="7"/>
          <c:order val="0"/>
          <c:tx>
            <c:strRef>
              <c:f>'Gross IDR Billion (2)'!$H$99</c:f>
              <c:strCache>
                <c:ptCount val="1"/>
                <c:pt idx="0">
                  <c:v>Debt (%GDP)</c:v>
                </c:pt>
              </c:strCache>
            </c:strRef>
          </c:tx>
          <c:spPr>
            <a:ln w="28575" cap="rnd">
              <a:solidFill>
                <a:schemeClr val="accent2">
                  <a:lumMod val="60000"/>
                </a:schemeClr>
              </a:solidFill>
              <a:round/>
            </a:ln>
            <a:effectLst/>
          </c:spPr>
          <c:marker>
            <c:symbol val="square"/>
            <c:size val="5"/>
            <c:spPr>
              <a:solidFill>
                <a:schemeClr val="accent2">
                  <a:lumMod val="60000"/>
                </a:schemeClr>
              </a:solidFill>
              <a:ln w="38100">
                <a:solidFill>
                  <a:schemeClr val="accent2">
                    <a:lumMod val="60000"/>
                  </a:schemeClr>
                </a:solidFill>
              </a:ln>
              <a:effectLst/>
            </c:spPr>
          </c:marker>
          <c:dLbls>
            <c:numFmt formatCode="#,##0.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'Gross IDR Billion (2)'!$I$98:$AA$98</c:f>
              <c:numCache>
                <c:formatCode>yyyy</c:formatCode>
                <c:ptCount val="14"/>
                <c:pt idx="0">
                  <c:v>38353</c:v>
                </c:pt>
                <c:pt idx="1">
                  <c:v>38718</c:v>
                </c:pt>
                <c:pt idx="2">
                  <c:v>39083</c:v>
                </c:pt>
                <c:pt idx="3">
                  <c:v>39448</c:v>
                </c:pt>
                <c:pt idx="4">
                  <c:v>39814</c:v>
                </c:pt>
                <c:pt idx="5">
                  <c:v>40179</c:v>
                </c:pt>
                <c:pt idx="6">
                  <c:v>40544</c:v>
                </c:pt>
                <c:pt idx="7">
                  <c:v>40909</c:v>
                </c:pt>
                <c:pt idx="8">
                  <c:v>41275</c:v>
                </c:pt>
                <c:pt idx="9">
                  <c:v>41640</c:v>
                </c:pt>
                <c:pt idx="10">
                  <c:v>42005</c:v>
                </c:pt>
                <c:pt idx="11">
                  <c:v>42370</c:v>
                </c:pt>
                <c:pt idx="12">
                  <c:v>42736</c:v>
                </c:pt>
                <c:pt idx="13">
                  <c:v>43101</c:v>
                </c:pt>
              </c:numCache>
            </c:numRef>
          </c:cat>
          <c:val>
            <c:numRef>
              <c:f>'Gross IDR Billion (2)'!$I$99:$AA$99</c:f>
              <c:numCache>
                <c:formatCode>0.0</c:formatCode>
                <c:ptCount val="14"/>
                <c:pt idx="0">
                  <c:v>42.611730000000001</c:v>
                </c:pt>
                <c:pt idx="1">
                  <c:v>35.847729999999999</c:v>
                </c:pt>
                <c:pt idx="2">
                  <c:v>32.333329999999997</c:v>
                </c:pt>
                <c:pt idx="3">
                  <c:v>30.252040000000001</c:v>
                </c:pt>
                <c:pt idx="4">
                  <c:v>26.483129999999999</c:v>
                </c:pt>
                <c:pt idx="5">
                  <c:v>24.52458</c:v>
                </c:pt>
                <c:pt idx="6">
                  <c:v>23.106020000000001</c:v>
                </c:pt>
                <c:pt idx="7">
                  <c:v>22.9604</c:v>
                </c:pt>
                <c:pt idx="8">
                  <c:v>24.846710000000002</c:v>
                </c:pt>
                <c:pt idx="9">
                  <c:v>24.68167</c:v>
                </c:pt>
                <c:pt idx="10">
                  <c:v>27.459990000000001</c:v>
                </c:pt>
                <c:pt idx="11">
                  <c:v>28.335000000000001</c:v>
                </c:pt>
                <c:pt idx="12">
                  <c:v>28.767880000000002</c:v>
                </c:pt>
                <c:pt idx="13">
                  <c:v>29.778213539708808</c:v>
                </c:pt>
              </c:numCache>
            </c:numRef>
          </c:val>
          <c:smooth val="0"/>
          <c:extLst>
            <c:ext xmlns:c16="http://schemas.microsoft.com/office/drawing/2014/chart" uri="{C3380CC4-5D6E-409C-BE32-E72D297353CC}">
              <c16:uniqueId val="{0000000D-0B6C-DB44-8086-5025BA16FCCE}"/>
            </c:ext>
          </c:extLst>
        </c:ser>
        <c:dLbls>
          <c:showLegendKey val="0"/>
          <c:showVal val="0"/>
          <c:showCatName val="0"/>
          <c:showSerName val="0"/>
          <c:showPercent val="0"/>
          <c:showBubbleSize val="0"/>
        </c:dLbls>
        <c:marker val="1"/>
        <c:smooth val="0"/>
        <c:axId val="1158105567"/>
        <c:axId val="1155500751"/>
      </c:lineChart>
      <c:dateAx>
        <c:axId val="1158105567"/>
        <c:scaling>
          <c:orientation val="minMax"/>
        </c:scaling>
        <c:delete val="0"/>
        <c:axPos val="b"/>
        <c:numFmt formatCode="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55500751"/>
        <c:crosses val="autoZero"/>
        <c:auto val="1"/>
        <c:lblOffset val="100"/>
        <c:baseTimeUnit val="years"/>
      </c:dateAx>
      <c:valAx>
        <c:axId val="1155500751"/>
        <c:scaling>
          <c:orientation val="minMax"/>
          <c:max val="50"/>
          <c:min val="2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58105567"/>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solidFill>
        <a:sysClr val="windowText" lastClr="000000"/>
      </a:solidFill>
      <a:round/>
    </a:ln>
    <a:effectLst/>
  </c:spPr>
  <c:txPr>
    <a:bodyPr/>
    <a:lstStyle/>
    <a:p>
      <a:pPr>
        <a:defRPr sz="2200" b="1">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0.01442</cdr:x>
      <cdr:y>0.8163</cdr:y>
    </cdr:from>
    <cdr:to>
      <cdr:x>0.9877</cdr:x>
      <cdr:y>0.9612</cdr:y>
    </cdr:to>
    <cdr:sp macro="" textlink="">
      <cdr:nvSpPr>
        <cdr:cNvPr id="2" name="TextBox 1">
          <a:extLst xmlns:a="http://schemas.openxmlformats.org/drawingml/2006/main">
            <a:ext uri="{FF2B5EF4-FFF2-40B4-BE49-F238E27FC236}">
              <a16:creationId xmlns:a16="http://schemas.microsoft.com/office/drawing/2014/main" id="{9B9D4517-F670-3F4E-A765-46854B45710E}"/>
            </a:ext>
          </a:extLst>
        </cdr:cNvPr>
        <cdr:cNvSpPr txBox="1"/>
      </cdr:nvSpPr>
      <cdr:spPr>
        <a:xfrm xmlns:a="http://schemas.openxmlformats.org/drawingml/2006/main">
          <a:off x="65925" y="2239272"/>
          <a:ext cx="4449847" cy="3974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0.00763</cdr:x>
      <cdr:y>0.82337</cdr:y>
    </cdr:from>
    <cdr:to>
      <cdr:x>1</cdr:x>
      <cdr:y>0.97533</cdr:y>
    </cdr:to>
    <cdr:sp macro="" textlink="">
      <cdr:nvSpPr>
        <cdr:cNvPr id="3" name="TextBox 2">
          <a:extLst xmlns:a="http://schemas.openxmlformats.org/drawingml/2006/main">
            <a:ext uri="{FF2B5EF4-FFF2-40B4-BE49-F238E27FC236}">
              <a16:creationId xmlns:a16="http://schemas.microsoft.com/office/drawing/2014/main" id="{2D062468-670B-B949-A08B-78437C6D6C6B}"/>
            </a:ext>
          </a:extLst>
        </cdr:cNvPr>
        <cdr:cNvSpPr txBox="1"/>
      </cdr:nvSpPr>
      <cdr:spPr>
        <a:xfrm xmlns:a="http://schemas.openxmlformats.org/drawingml/2006/main">
          <a:off x="56230" y="2258661"/>
          <a:ext cx="4537100" cy="4168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0.0021</cdr:y>
    </cdr:from>
    <cdr:to>
      <cdr:x>0.12352</cdr:x>
      <cdr:y>0.05603</cdr:y>
    </cdr:to>
    <cdr:sp macro="" textlink="">
      <cdr:nvSpPr>
        <cdr:cNvPr id="4" name="TextBox 3">
          <a:extLst xmlns:a="http://schemas.openxmlformats.org/drawingml/2006/main">
            <a:ext uri="{FF2B5EF4-FFF2-40B4-BE49-F238E27FC236}">
              <a16:creationId xmlns:a16="http://schemas.microsoft.com/office/drawing/2014/main" id="{D33A3797-C6A1-D140-902C-DC93A5E0565C}"/>
            </a:ext>
          </a:extLst>
        </cdr:cNvPr>
        <cdr:cNvSpPr txBox="1"/>
      </cdr:nvSpPr>
      <cdr:spPr>
        <a:xfrm xmlns:a="http://schemas.openxmlformats.org/drawingml/2006/main">
          <a:off x="0" y="8345"/>
          <a:ext cx="990646" cy="2143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solidFill>
                <a:schemeClr val="tx1"/>
              </a:solidFill>
            </a:rPr>
            <a:t>USD</a:t>
          </a:r>
          <a:r>
            <a:rPr lang="en-US" sz="1200" b="1" baseline="0" dirty="0">
              <a:solidFill>
                <a:schemeClr val="tx1"/>
              </a:solidFill>
            </a:rPr>
            <a:t> </a:t>
          </a:r>
          <a:r>
            <a:rPr lang="en-US" sz="1200" b="1" baseline="0" dirty="0" err="1">
              <a:solidFill>
                <a:schemeClr val="tx1"/>
              </a:solidFill>
            </a:rPr>
            <a:t>bn</a:t>
          </a:r>
          <a:endParaRPr lang="en-US" sz="12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A4474C-C12C-4538-850C-CA37EA5FA211}" type="datetimeFigureOut">
              <a:rPr lang="id-ID" smtClean="0"/>
              <a:t>23/06/19</a:t>
            </a:fld>
            <a:endParaRPr lang="id-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C17B2-972B-48D3-BF81-9431EE5AA750}" type="slidenum">
              <a:rPr lang="id-ID" smtClean="0"/>
              <a:t>‹#›</a:t>
            </a:fld>
            <a:endParaRPr lang="id-ID"/>
          </a:p>
        </p:txBody>
      </p:sp>
    </p:spTree>
    <p:extLst>
      <p:ext uri="{BB962C8B-B14F-4D97-AF65-F5344CB8AC3E}">
        <p14:creationId xmlns:p14="http://schemas.microsoft.com/office/powerpoint/2010/main" val="1066233068"/>
      </p:ext>
    </p:extLst>
  </p:cSld>
  <p:clrMap bg1="lt1" tx1="dk1" bg2="lt2" tx2="dk2" accent1="accent1" accent2="accent2" accent3="accent3" accent4="accent4" accent5="accent5" accent6="accent6" hlink="hlink" folHlink="folHlink"/>
  <p:notesStyle>
    <a:lvl1pPr marL="0" algn="l" defTabSz="1024017" rtl="0" eaLnBrk="1" latinLnBrk="0" hangingPunct="1">
      <a:defRPr sz="1344" kern="1200">
        <a:solidFill>
          <a:schemeClr val="tx1"/>
        </a:solidFill>
        <a:latin typeface="+mn-lt"/>
        <a:ea typeface="+mn-ea"/>
        <a:cs typeface="+mn-cs"/>
      </a:defRPr>
    </a:lvl1pPr>
    <a:lvl2pPr marL="512009" algn="l" defTabSz="1024017" rtl="0" eaLnBrk="1" latinLnBrk="0" hangingPunct="1">
      <a:defRPr sz="1344" kern="1200">
        <a:solidFill>
          <a:schemeClr val="tx1"/>
        </a:solidFill>
        <a:latin typeface="+mn-lt"/>
        <a:ea typeface="+mn-ea"/>
        <a:cs typeface="+mn-cs"/>
      </a:defRPr>
    </a:lvl2pPr>
    <a:lvl3pPr marL="1024017" algn="l" defTabSz="1024017" rtl="0" eaLnBrk="1" latinLnBrk="0" hangingPunct="1">
      <a:defRPr sz="1344" kern="1200">
        <a:solidFill>
          <a:schemeClr val="tx1"/>
        </a:solidFill>
        <a:latin typeface="+mn-lt"/>
        <a:ea typeface="+mn-ea"/>
        <a:cs typeface="+mn-cs"/>
      </a:defRPr>
    </a:lvl3pPr>
    <a:lvl4pPr marL="1536026" algn="l" defTabSz="1024017" rtl="0" eaLnBrk="1" latinLnBrk="0" hangingPunct="1">
      <a:defRPr sz="1344" kern="1200">
        <a:solidFill>
          <a:schemeClr val="tx1"/>
        </a:solidFill>
        <a:latin typeface="+mn-lt"/>
        <a:ea typeface="+mn-ea"/>
        <a:cs typeface="+mn-cs"/>
      </a:defRPr>
    </a:lvl4pPr>
    <a:lvl5pPr marL="2048035" algn="l" defTabSz="1024017" rtl="0" eaLnBrk="1" latinLnBrk="0" hangingPunct="1">
      <a:defRPr sz="1344" kern="1200">
        <a:solidFill>
          <a:schemeClr val="tx1"/>
        </a:solidFill>
        <a:latin typeface="+mn-lt"/>
        <a:ea typeface="+mn-ea"/>
        <a:cs typeface="+mn-cs"/>
      </a:defRPr>
    </a:lvl5pPr>
    <a:lvl6pPr marL="2560043" algn="l" defTabSz="1024017" rtl="0" eaLnBrk="1" latinLnBrk="0" hangingPunct="1">
      <a:defRPr sz="1344" kern="1200">
        <a:solidFill>
          <a:schemeClr val="tx1"/>
        </a:solidFill>
        <a:latin typeface="+mn-lt"/>
        <a:ea typeface="+mn-ea"/>
        <a:cs typeface="+mn-cs"/>
      </a:defRPr>
    </a:lvl6pPr>
    <a:lvl7pPr marL="3072052" algn="l" defTabSz="1024017" rtl="0" eaLnBrk="1" latinLnBrk="0" hangingPunct="1">
      <a:defRPr sz="1344" kern="1200">
        <a:solidFill>
          <a:schemeClr val="tx1"/>
        </a:solidFill>
        <a:latin typeface="+mn-lt"/>
        <a:ea typeface="+mn-ea"/>
        <a:cs typeface="+mn-cs"/>
      </a:defRPr>
    </a:lvl7pPr>
    <a:lvl8pPr marL="3584061" algn="l" defTabSz="1024017" rtl="0" eaLnBrk="1" latinLnBrk="0" hangingPunct="1">
      <a:defRPr sz="1344" kern="1200">
        <a:solidFill>
          <a:schemeClr val="tx1"/>
        </a:solidFill>
        <a:latin typeface="+mn-lt"/>
        <a:ea typeface="+mn-ea"/>
        <a:cs typeface="+mn-cs"/>
      </a:defRPr>
    </a:lvl8pPr>
    <a:lvl9pPr marL="4096069" algn="l" defTabSz="1024017" rtl="0" eaLnBrk="1" latinLnBrk="0" hangingPunct="1">
      <a:defRPr sz="134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485"/>
            <a:ext cx="7772400" cy="1468967"/>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1172" indent="0" algn="ctr">
              <a:buNone/>
              <a:defRPr>
                <a:solidFill>
                  <a:schemeClr val="tx1">
                    <a:tint val="75000"/>
                  </a:schemeClr>
                </a:solidFill>
              </a:defRPr>
            </a:lvl2pPr>
            <a:lvl3pPr marL="1202345" indent="0" algn="ctr">
              <a:buNone/>
              <a:defRPr>
                <a:solidFill>
                  <a:schemeClr val="tx1">
                    <a:tint val="75000"/>
                  </a:schemeClr>
                </a:solidFill>
              </a:defRPr>
            </a:lvl3pPr>
            <a:lvl4pPr marL="1803517" indent="0" algn="ctr">
              <a:buNone/>
              <a:defRPr>
                <a:solidFill>
                  <a:schemeClr val="tx1">
                    <a:tint val="75000"/>
                  </a:schemeClr>
                </a:solidFill>
              </a:defRPr>
            </a:lvl4pPr>
            <a:lvl5pPr marL="2404689" indent="0" algn="ctr">
              <a:buNone/>
              <a:defRPr>
                <a:solidFill>
                  <a:schemeClr val="tx1">
                    <a:tint val="75000"/>
                  </a:schemeClr>
                </a:solidFill>
              </a:defRPr>
            </a:lvl5pPr>
            <a:lvl6pPr marL="3005861" indent="0" algn="ctr">
              <a:buNone/>
              <a:defRPr>
                <a:solidFill>
                  <a:schemeClr val="tx1">
                    <a:tint val="75000"/>
                  </a:schemeClr>
                </a:solidFill>
              </a:defRPr>
            </a:lvl6pPr>
            <a:lvl7pPr marL="3607034" indent="0" algn="ctr">
              <a:buNone/>
              <a:defRPr>
                <a:solidFill>
                  <a:schemeClr val="tx1">
                    <a:tint val="75000"/>
                  </a:schemeClr>
                </a:solidFill>
              </a:defRPr>
            </a:lvl7pPr>
            <a:lvl8pPr marL="4208206" indent="0" algn="ctr">
              <a:buNone/>
              <a:defRPr>
                <a:solidFill>
                  <a:schemeClr val="tx1">
                    <a:tint val="75000"/>
                  </a:schemeClr>
                </a:solidFill>
              </a:defRPr>
            </a:lvl8pPr>
            <a:lvl9pPr marL="48093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937D59-5EDB-4C39-B697-625748F703B6}" type="datetimeFigureOut">
              <a:rPr lang="en-US" smtClean="0"/>
              <a:t>6/23/19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6/23/19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67"/>
            <a:ext cx="2057400" cy="5850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5167"/>
            <a:ext cx="60198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6/23/19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449" y="1828801"/>
            <a:ext cx="7317105" cy="3048001"/>
          </a:xfrm>
        </p:spPr>
        <p:txBody>
          <a:bodyPr>
            <a:normAutofit/>
          </a:bodyPr>
          <a:lstStyle>
            <a:lvl1pPr>
              <a:defRPr sz="4339"/>
            </a:lvl1pPr>
          </a:lstStyle>
          <a:p>
            <a:r>
              <a:rPr lang="en-US"/>
              <a:t>Click to edit Master title style</a:t>
            </a:r>
            <a:endParaRPr/>
          </a:p>
        </p:txBody>
      </p:sp>
    </p:spTree>
    <p:extLst>
      <p:ext uri="{BB962C8B-B14F-4D97-AF65-F5344CB8AC3E}">
        <p14:creationId xmlns:p14="http://schemas.microsoft.com/office/powerpoint/2010/main" val="188364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6D56D46-7563-4FD8-9BFE-159E148DD80B}" type="datetime1">
              <a:rPr lang="en-US" smtClean="0"/>
              <a:t>6/23/19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3659972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9086600-3724-4CEC-BFC7-0AE817D459B4}" type="datetime1">
              <a:rPr lang="en-US" smtClean="0"/>
              <a:t>6/23/19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
        <p:nvSpPr>
          <p:cNvPr id="3" name="Text Placeholder 2"/>
          <p:cNvSpPr>
            <a:spLocks noGrp="1"/>
          </p:cNvSpPr>
          <p:nvPr>
            <p:ph type="body" idx="1"/>
          </p:nvPr>
        </p:nvSpPr>
        <p:spPr>
          <a:xfrm>
            <a:off x="910101" y="685802"/>
            <a:ext cx="5891331" cy="1142999"/>
          </a:xfrm>
        </p:spPr>
        <p:txBody>
          <a:bodyPr anchor="t"/>
          <a:lstStyle>
            <a:lvl1pPr marL="0" indent="0">
              <a:spcBef>
                <a:spcPts val="0"/>
              </a:spcBef>
              <a:buNone/>
              <a:defRPr sz="1972">
                <a:solidFill>
                  <a:schemeClr val="tx2"/>
                </a:solidFill>
              </a:defRPr>
            </a:lvl1pPr>
            <a:lvl2pPr marL="450879" indent="0">
              <a:buNone/>
              <a:defRPr sz="1775">
                <a:solidFill>
                  <a:schemeClr val="tx1">
                    <a:tint val="75000"/>
                  </a:schemeClr>
                </a:solidFill>
              </a:defRPr>
            </a:lvl2pPr>
            <a:lvl3pPr marL="901758" indent="0">
              <a:buNone/>
              <a:defRPr sz="1578">
                <a:solidFill>
                  <a:schemeClr val="tx1">
                    <a:tint val="75000"/>
                  </a:schemeClr>
                </a:solidFill>
              </a:defRPr>
            </a:lvl3pPr>
            <a:lvl4pPr marL="1352638" indent="0">
              <a:buNone/>
              <a:defRPr sz="1381">
                <a:solidFill>
                  <a:schemeClr val="tx1">
                    <a:tint val="75000"/>
                  </a:schemeClr>
                </a:solidFill>
              </a:defRPr>
            </a:lvl4pPr>
            <a:lvl5pPr marL="1803517" indent="0">
              <a:buNone/>
              <a:defRPr sz="1381">
                <a:solidFill>
                  <a:schemeClr val="tx1">
                    <a:tint val="75000"/>
                  </a:schemeClr>
                </a:solidFill>
              </a:defRPr>
            </a:lvl5pPr>
            <a:lvl6pPr marL="2254396" indent="0">
              <a:buNone/>
              <a:defRPr sz="1381">
                <a:solidFill>
                  <a:schemeClr val="tx1">
                    <a:tint val="75000"/>
                  </a:schemeClr>
                </a:solidFill>
              </a:defRPr>
            </a:lvl6pPr>
            <a:lvl7pPr marL="2705275" indent="0">
              <a:buNone/>
              <a:defRPr sz="1381">
                <a:solidFill>
                  <a:schemeClr val="tx1">
                    <a:tint val="75000"/>
                  </a:schemeClr>
                </a:solidFill>
              </a:defRPr>
            </a:lvl7pPr>
            <a:lvl8pPr marL="3156154" indent="0">
              <a:buNone/>
              <a:defRPr sz="1381">
                <a:solidFill>
                  <a:schemeClr val="tx1">
                    <a:tint val="75000"/>
                  </a:schemeClr>
                </a:solidFill>
              </a:defRPr>
            </a:lvl8pPr>
            <a:lvl9pPr marL="3607034" indent="0">
              <a:buNone/>
              <a:defRPr sz="1381">
                <a:solidFill>
                  <a:schemeClr val="tx1">
                    <a:tint val="75000"/>
                  </a:schemeClr>
                </a:solidFill>
              </a:defRPr>
            </a:lvl9pPr>
          </a:lstStyle>
          <a:p>
            <a:pPr lvl="0"/>
            <a:r>
              <a:rPr lang="en-US"/>
              <a:t>Edit Master text styles</a:t>
            </a:r>
          </a:p>
        </p:txBody>
      </p:sp>
      <p:sp>
        <p:nvSpPr>
          <p:cNvPr id="2" name="Title 1"/>
          <p:cNvSpPr>
            <a:spLocks noGrp="1"/>
          </p:cNvSpPr>
          <p:nvPr>
            <p:ph type="title"/>
          </p:nvPr>
        </p:nvSpPr>
        <p:spPr>
          <a:xfrm>
            <a:off x="913450" y="3429002"/>
            <a:ext cx="7317105" cy="2362199"/>
          </a:xfrm>
        </p:spPr>
        <p:txBody>
          <a:bodyPr anchor="b">
            <a:normAutofit/>
          </a:bodyPr>
          <a:lstStyle>
            <a:lvl1pPr algn="l">
              <a:defRPr sz="4339" b="0" cap="all"/>
            </a:lvl1pPr>
          </a:lstStyle>
          <a:p>
            <a:r>
              <a:rPr lang="en-US"/>
              <a:t>Click to edit Master title style</a:t>
            </a:r>
            <a:endParaRPr/>
          </a:p>
        </p:txBody>
      </p:sp>
    </p:spTree>
    <p:extLst>
      <p:ext uri="{BB962C8B-B14F-4D97-AF65-F5344CB8AC3E}">
        <p14:creationId xmlns:p14="http://schemas.microsoft.com/office/powerpoint/2010/main" val="271764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1717B58-1A4E-4B21-A9B5-C9AA3D823795}" type="datetime1">
              <a:rPr lang="en-US" smtClean="0"/>
              <a:t>6/23/19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
        <p:nvSpPr>
          <p:cNvPr id="4" name="Content Placeholder 3"/>
          <p:cNvSpPr>
            <a:spLocks noGrp="1"/>
          </p:cNvSpPr>
          <p:nvPr>
            <p:ph sz="half" idx="2"/>
          </p:nvPr>
        </p:nvSpPr>
        <p:spPr>
          <a:xfrm>
            <a:off x="4698084" y="1828801"/>
            <a:ext cx="3532470" cy="4343400"/>
          </a:xfrm>
        </p:spPr>
        <p:txBody>
          <a:bodyPr>
            <a:normAutofit/>
          </a:bodyPr>
          <a:lstStyle>
            <a:lvl1pPr>
              <a:defRPr sz="2367"/>
            </a:lvl1pPr>
            <a:lvl2pPr>
              <a:defRPr sz="1972"/>
            </a:lvl2pPr>
            <a:lvl3pPr>
              <a:defRPr sz="1775"/>
            </a:lvl3pPr>
            <a:lvl4pPr>
              <a:defRPr sz="1578"/>
            </a:lvl4pPr>
            <a:lvl5pPr>
              <a:defRPr sz="1578"/>
            </a:lvl5pPr>
            <a:lvl6pPr>
              <a:defRPr sz="1578"/>
            </a:lvl6pPr>
            <a:lvl7pPr>
              <a:defRPr sz="1578"/>
            </a:lvl7pPr>
            <a:lvl8pPr>
              <a:defRPr sz="1578"/>
            </a:lvl8pPr>
            <a:lvl9pPr>
              <a:defRPr sz="157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925201" y="1828801"/>
            <a:ext cx="3532470" cy="4343400"/>
          </a:xfrm>
        </p:spPr>
        <p:txBody>
          <a:bodyPr>
            <a:normAutofit/>
          </a:bodyPr>
          <a:lstStyle>
            <a:lvl1pPr>
              <a:defRPr sz="2367"/>
            </a:lvl1pPr>
            <a:lvl2pPr>
              <a:defRPr sz="1972"/>
            </a:lvl2pPr>
            <a:lvl3pPr>
              <a:defRPr sz="1775"/>
            </a:lvl3pPr>
            <a:lvl4pPr>
              <a:defRPr sz="1578"/>
            </a:lvl4pPr>
            <a:lvl5pPr>
              <a:defRPr sz="1578"/>
            </a:lvl5pPr>
            <a:lvl6pPr>
              <a:defRPr sz="1578"/>
            </a:lvl6pPr>
            <a:lvl7pPr>
              <a:defRPr sz="1578" baseline="0"/>
            </a:lvl7pPr>
            <a:lvl8pPr>
              <a:defRPr sz="1578" baseline="0"/>
            </a:lvl8pPr>
            <a:lvl9pPr>
              <a:defRPr sz="1578"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50912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F97F51B7-01A4-4352-97FE-5E82B521B575}" type="datetime1">
              <a:rPr lang="en-US" smtClean="0"/>
              <a:t>6/23/19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a:p>
        </p:txBody>
      </p:sp>
      <p:sp>
        <p:nvSpPr>
          <p:cNvPr id="6" name="Content Placeholder 5"/>
          <p:cNvSpPr>
            <a:spLocks noGrp="1"/>
          </p:cNvSpPr>
          <p:nvPr>
            <p:ph sz="quarter" idx="4"/>
          </p:nvPr>
        </p:nvSpPr>
        <p:spPr>
          <a:xfrm>
            <a:off x="4697764" y="2743202"/>
            <a:ext cx="3532790" cy="3428999"/>
          </a:xfrm>
        </p:spPr>
        <p:txBody>
          <a:bodyPr>
            <a:normAutofit/>
          </a:bodyPr>
          <a:lstStyle>
            <a:lvl1pPr>
              <a:defRPr sz="1972"/>
            </a:lvl1pPr>
            <a:lvl2pPr>
              <a:defRPr sz="1775"/>
            </a:lvl2pPr>
            <a:lvl3pPr>
              <a:defRPr sz="1578"/>
            </a:lvl3pPr>
            <a:lvl4pPr>
              <a:defRPr sz="1381"/>
            </a:lvl4pPr>
            <a:lvl5pPr>
              <a:defRPr sz="1381"/>
            </a:lvl5pPr>
            <a:lvl6pPr>
              <a:defRPr sz="1381"/>
            </a:lvl6pPr>
            <a:lvl7pPr>
              <a:defRPr sz="1381"/>
            </a:lvl7pPr>
            <a:lvl8pPr>
              <a:defRPr sz="1381" baseline="0"/>
            </a:lvl8pPr>
            <a:lvl9pPr>
              <a:defRPr sz="1381"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97764" y="1828802"/>
            <a:ext cx="3532790" cy="838201"/>
          </a:xfrm>
        </p:spPr>
        <p:txBody>
          <a:bodyPr anchor="ctr"/>
          <a:lstStyle>
            <a:lvl1pPr marL="0" indent="0">
              <a:spcBef>
                <a:spcPts val="0"/>
              </a:spcBef>
              <a:buNone/>
              <a:defRPr sz="2367" b="0" cap="all" baseline="0">
                <a:solidFill>
                  <a:schemeClr val="accent2"/>
                </a:solidFill>
              </a:defRPr>
            </a:lvl1pPr>
            <a:lvl2pPr marL="450879" indent="0">
              <a:buNone/>
              <a:defRPr sz="1972" b="1"/>
            </a:lvl2pPr>
            <a:lvl3pPr marL="901758" indent="0">
              <a:buNone/>
              <a:defRPr sz="1775" b="1"/>
            </a:lvl3pPr>
            <a:lvl4pPr marL="1352638" indent="0">
              <a:buNone/>
              <a:defRPr sz="1578" b="1"/>
            </a:lvl4pPr>
            <a:lvl5pPr marL="1803517" indent="0">
              <a:buNone/>
              <a:defRPr sz="1578" b="1"/>
            </a:lvl5pPr>
            <a:lvl6pPr marL="2254396" indent="0">
              <a:buNone/>
              <a:defRPr sz="1578" b="1"/>
            </a:lvl6pPr>
            <a:lvl7pPr marL="2705275" indent="0">
              <a:buNone/>
              <a:defRPr sz="1578" b="1"/>
            </a:lvl7pPr>
            <a:lvl8pPr marL="3156154" indent="0">
              <a:buNone/>
              <a:defRPr sz="1578" b="1"/>
            </a:lvl8pPr>
            <a:lvl9pPr marL="3607034" indent="0">
              <a:buNone/>
              <a:defRPr sz="1578" b="1"/>
            </a:lvl9pPr>
          </a:lstStyle>
          <a:p>
            <a:pPr lvl="0"/>
            <a:r>
              <a:rPr lang="en-US"/>
              <a:t>Edit Master text styles</a:t>
            </a:r>
          </a:p>
        </p:txBody>
      </p:sp>
      <p:sp>
        <p:nvSpPr>
          <p:cNvPr id="4" name="Content Placeholder 3"/>
          <p:cNvSpPr>
            <a:spLocks noGrp="1"/>
          </p:cNvSpPr>
          <p:nvPr>
            <p:ph sz="half" idx="2"/>
          </p:nvPr>
        </p:nvSpPr>
        <p:spPr>
          <a:xfrm>
            <a:off x="913448" y="2743202"/>
            <a:ext cx="3532790" cy="3428999"/>
          </a:xfrm>
        </p:spPr>
        <p:txBody>
          <a:bodyPr>
            <a:normAutofit/>
          </a:bodyPr>
          <a:lstStyle>
            <a:lvl1pPr>
              <a:defRPr sz="1972"/>
            </a:lvl1pPr>
            <a:lvl2pPr>
              <a:defRPr sz="1775"/>
            </a:lvl2pPr>
            <a:lvl3pPr>
              <a:defRPr sz="1578"/>
            </a:lvl3pPr>
            <a:lvl4pPr>
              <a:defRPr sz="1381"/>
            </a:lvl4pPr>
            <a:lvl5pPr>
              <a:defRPr sz="1381"/>
            </a:lvl5pPr>
            <a:lvl6pPr>
              <a:defRPr sz="1381"/>
            </a:lvl6pPr>
            <a:lvl7pPr>
              <a:defRPr sz="1381"/>
            </a:lvl7pPr>
            <a:lvl8pPr>
              <a:defRPr sz="1381"/>
            </a:lvl8pPr>
            <a:lvl9pPr>
              <a:defRPr sz="138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Text Placeholder 2"/>
          <p:cNvSpPr>
            <a:spLocks noGrp="1"/>
          </p:cNvSpPr>
          <p:nvPr>
            <p:ph type="body" idx="1"/>
          </p:nvPr>
        </p:nvSpPr>
        <p:spPr>
          <a:xfrm>
            <a:off x="913448" y="1828802"/>
            <a:ext cx="3532790" cy="838201"/>
          </a:xfrm>
        </p:spPr>
        <p:txBody>
          <a:bodyPr anchor="ctr"/>
          <a:lstStyle>
            <a:lvl1pPr marL="0" indent="0">
              <a:spcBef>
                <a:spcPts val="0"/>
              </a:spcBef>
              <a:buNone/>
              <a:defRPr sz="2367" b="0" cap="all" baseline="0">
                <a:solidFill>
                  <a:schemeClr val="accent2"/>
                </a:solidFill>
              </a:defRPr>
            </a:lvl1pPr>
            <a:lvl2pPr marL="450879" indent="0">
              <a:buNone/>
              <a:defRPr sz="1972" b="1"/>
            </a:lvl2pPr>
            <a:lvl3pPr marL="901758" indent="0">
              <a:buNone/>
              <a:defRPr sz="1775" b="1"/>
            </a:lvl3pPr>
            <a:lvl4pPr marL="1352638" indent="0">
              <a:buNone/>
              <a:defRPr sz="1578" b="1"/>
            </a:lvl4pPr>
            <a:lvl5pPr marL="1803517" indent="0">
              <a:buNone/>
              <a:defRPr sz="1578" b="1"/>
            </a:lvl5pPr>
            <a:lvl6pPr marL="2254396" indent="0">
              <a:buNone/>
              <a:defRPr sz="1578" b="1"/>
            </a:lvl6pPr>
            <a:lvl7pPr marL="2705275" indent="0">
              <a:buNone/>
              <a:defRPr sz="1578" b="1"/>
            </a:lvl7pPr>
            <a:lvl8pPr marL="3156154" indent="0">
              <a:buNone/>
              <a:defRPr sz="1578" b="1"/>
            </a:lvl8pPr>
            <a:lvl9pPr marL="3607034" indent="0">
              <a:buNone/>
              <a:defRPr sz="1578" b="1"/>
            </a:lvl9pPr>
          </a:lstStyle>
          <a:p>
            <a:pPr lvl="0"/>
            <a:r>
              <a:rPr lang="en-US"/>
              <a:t>Edit Master text styles</a:t>
            </a:r>
          </a:p>
        </p:txBody>
      </p:sp>
      <p:sp>
        <p:nvSpPr>
          <p:cNvPr id="2" name="Title 1"/>
          <p:cNvSpPr>
            <a:spLocks noGrp="1"/>
          </p:cNvSpPr>
          <p:nvPr>
            <p:ph type="title"/>
          </p:nvPr>
        </p:nvSpPr>
        <p:spPr>
          <a:xfrm>
            <a:off x="913450" y="274637"/>
            <a:ext cx="7317105" cy="1325562"/>
          </a:xfrm>
        </p:spPr>
        <p:txBody>
          <a:bodyPr/>
          <a:lstStyle>
            <a:lvl1pPr>
              <a:defRPr/>
            </a:lvl1pPr>
          </a:lstStyle>
          <a:p>
            <a:r>
              <a:rPr lang="en-US"/>
              <a:t>Click to edit Master title style</a:t>
            </a:r>
            <a:endParaRPr/>
          </a:p>
        </p:txBody>
      </p:sp>
    </p:spTree>
    <p:extLst>
      <p:ext uri="{BB962C8B-B14F-4D97-AF65-F5344CB8AC3E}">
        <p14:creationId xmlns:p14="http://schemas.microsoft.com/office/powerpoint/2010/main" val="200101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omparison 3-up">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CA427DA-3589-4EF0-81EF-EBECCCB5DD43}" type="datetime1">
              <a:rPr lang="en-US" smtClean="0"/>
              <a:t>6/23/19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a:p>
        </p:txBody>
      </p:sp>
      <p:sp>
        <p:nvSpPr>
          <p:cNvPr id="14" name="Picture Placeholder 14"/>
          <p:cNvSpPr>
            <a:spLocks noGrp="1"/>
          </p:cNvSpPr>
          <p:nvPr>
            <p:ph type="pic" sz="quarter" idx="18"/>
          </p:nvPr>
        </p:nvSpPr>
        <p:spPr>
          <a:xfrm>
            <a:off x="5898226" y="2750602"/>
            <a:ext cx="2332327" cy="3421599"/>
          </a:xfrm>
        </p:spPr>
        <p:txBody>
          <a:bodyPr/>
          <a:lstStyle>
            <a:lvl1pPr marL="45088" marR="0" indent="0" algn="l" defTabSz="901758" rtl="0" eaLnBrk="1" fontAlgn="auto" latinLnBrk="0" hangingPunct="1">
              <a:lnSpc>
                <a:spcPct val="90000"/>
              </a:lnSpc>
              <a:spcBef>
                <a:spcPts val="1775"/>
              </a:spcBef>
              <a:spcAft>
                <a:spcPts val="0"/>
              </a:spcAft>
              <a:buClr>
                <a:schemeClr val="tx1"/>
              </a:buClr>
              <a:buSzPct val="80000"/>
              <a:buFont typeface="Arial" pitchFamily="34" charset="0"/>
              <a:buNone/>
              <a:tabLst/>
              <a:defRPr/>
            </a:lvl1pPr>
          </a:lstStyle>
          <a:p>
            <a:r>
              <a:rPr lang="en-US"/>
              <a:t>Click icon to add picture</a:t>
            </a:r>
            <a:endParaRPr lang="en-US" dirty="0"/>
          </a:p>
        </p:txBody>
      </p:sp>
      <p:sp>
        <p:nvSpPr>
          <p:cNvPr id="12" name="Text Placeholder 2"/>
          <p:cNvSpPr>
            <a:spLocks noGrp="1"/>
          </p:cNvSpPr>
          <p:nvPr>
            <p:ph type="body" idx="15"/>
          </p:nvPr>
        </p:nvSpPr>
        <p:spPr>
          <a:xfrm>
            <a:off x="5898226" y="1828802"/>
            <a:ext cx="2332327" cy="838201"/>
          </a:xfrm>
        </p:spPr>
        <p:txBody>
          <a:bodyPr anchor="ctr">
            <a:normAutofit/>
          </a:bodyPr>
          <a:lstStyle>
            <a:lvl1pPr marL="0" indent="0">
              <a:spcBef>
                <a:spcPts val="0"/>
              </a:spcBef>
              <a:buNone/>
              <a:defRPr sz="2170" b="0" cap="all" baseline="0">
                <a:solidFill>
                  <a:schemeClr val="accent2"/>
                </a:solidFill>
              </a:defRPr>
            </a:lvl1pPr>
            <a:lvl2pPr marL="450879" indent="0">
              <a:buNone/>
              <a:defRPr sz="1972" b="1"/>
            </a:lvl2pPr>
            <a:lvl3pPr marL="901758" indent="0">
              <a:buNone/>
              <a:defRPr sz="1775" b="1"/>
            </a:lvl3pPr>
            <a:lvl4pPr marL="1352638" indent="0">
              <a:buNone/>
              <a:defRPr sz="1578" b="1"/>
            </a:lvl4pPr>
            <a:lvl5pPr marL="1803517" indent="0">
              <a:buNone/>
              <a:defRPr sz="1578" b="1"/>
            </a:lvl5pPr>
            <a:lvl6pPr marL="2254396" indent="0">
              <a:buNone/>
              <a:defRPr sz="1578" b="1"/>
            </a:lvl6pPr>
            <a:lvl7pPr marL="2705275" indent="0">
              <a:buNone/>
              <a:defRPr sz="1578" b="1"/>
            </a:lvl7pPr>
            <a:lvl8pPr marL="3156154" indent="0">
              <a:buNone/>
              <a:defRPr sz="1578" b="1"/>
            </a:lvl8pPr>
            <a:lvl9pPr marL="3607034" indent="0">
              <a:buNone/>
              <a:defRPr sz="1578" b="1"/>
            </a:lvl9pPr>
          </a:lstStyle>
          <a:p>
            <a:pPr lvl="0"/>
            <a:r>
              <a:rPr lang="en-US"/>
              <a:t>Edit Master text styles</a:t>
            </a:r>
          </a:p>
        </p:txBody>
      </p:sp>
      <p:sp>
        <p:nvSpPr>
          <p:cNvPr id="13" name="Picture Placeholder 14"/>
          <p:cNvSpPr>
            <a:spLocks noGrp="1"/>
          </p:cNvSpPr>
          <p:nvPr>
            <p:ph type="pic" sz="quarter" idx="17"/>
          </p:nvPr>
        </p:nvSpPr>
        <p:spPr>
          <a:xfrm>
            <a:off x="3405838" y="2750602"/>
            <a:ext cx="2332327" cy="3421599"/>
          </a:xfrm>
        </p:spPr>
        <p:txBody>
          <a:bodyPr/>
          <a:lstStyle>
            <a:lvl1pPr marL="45088" marR="0" indent="0" algn="l" defTabSz="901758" rtl="0" eaLnBrk="1" fontAlgn="auto" latinLnBrk="0" hangingPunct="1">
              <a:lnSpc>
                <a:spcPct val="90000"/>
              </a:lnSpc>
              <a:spcBef>
                <a:spcPts val="1775"/>
              </a:spcBef>
              <a:spcAft>
                <a:spcPts val="0"/>
              </a:spcAft>
              <a:buClr>
                <a:schemeClr val="tx1"/>
              </a:buClr>
              <a:buSzPct val="80000"/>
              <a:buFont typeface="Arial" pitchFamily="34" charset="0"/>
              <a:buNone/>
              <a:tabLst/>
              <a:defRPr/>
            </a:lvl1pPr>
          </a:lstStyle>
          <a:p>
            <a:r>
              <a:rPr lang="en-US"/>
              <a:t>Click icon to add picture</a:t>
            </a:r>
            <a:endParaRPr lang="en-US" dirty="0"/>
          </a:p>
        </p:txBody>
      </p:sp>
      <p:sp>
        <p:nvSpPr>
          <p:cNvPr id="10" name="Text Placeholder 2"/>
          <p:cNvSpPr>
            <a:spLocks noGrp="1"/>
          </p:cNvSpPr>
          <p:nvPr>
            <p:ph type="body" idx="13"/>
          </p:nvPr>
        </p:nvSpPr>
        <p:spPr>
          <a:xfrm>
            <a:off x="3405838" y="1828802"/>
            <a:ext cx="2332327" cy="838201"/>
          </a:xfrm>
        </p:spPr>
        <p:txBody>
          <a:bodyPr anchor="ctr">
            <a:normAutofit/>
          </a:bodyPr>
          <a:lstStyle>
            <a:lvl1pPr marL="0" indent="0">
              <a:spcBef>
                <a:spcPts val="0"/>
              </a:spcBef>
              <a:buNone/>
              <a:defRPr sz="2170" b="0" cap="all" baseline="0">
                <a:solidFill>
                  <a:schemeClr val="accent2"/>
                </a:solidFill>
              </a:defRPr>
            </a:lvl1pPr>
            <a:lvl2pPr marL="450879" indent="0">
              <a:buNone/>
              <a:defRPr sz="1972" b="1"/>
            </a:lvl2pPr>
            <a:lvl3pPr marL="901758" indent="0">
              <a:buNone/>
              <a:defRPr sz="1775" b="1"/>
            </a:lvl3pPr>
            <a:lvl4pPr marL="1352638" indent="0">
              <a:buNone/>
              <a:defRPr sz="1578" b="1"/>
            </a:lvl4pPr>
            <a:lvl5pPr marL="1803517" indent="0">
              <a:buNone/>
              <a:defRPr sz="1578" b="1"/>
            </a:lvl5pPr>
            <a:lvl6pPr marL="2254396" indent="0">
              <a:buNone/>
              <a:defRPr sz="1578" b="1"/>
            </a:lvl6pPr>
            <a:lvl7pPr marL="2705275" indent="0">
              <a:buNone/>
              <a:defRPr sz="1578" b="1"/>
            </a:lvl7pPr>
            <a:lvl8pPr marL="3156154" indent="0">
              <a:buNone/>
              <a:defRPr sz="1578" b="1"/>
            </a:lvl8pPr>
            <a:lvl9pPr marL="3607034" indent="0">
              <a:buNone/>
              <a:defRPr sz="1578" b="1"/>
            </a:lvl9pPr>
          </a:lstStyle>
          <a:p>
            <a:pPr lvl="0"/>
            <a:r>
              <a:rPr lang="en-US"/>
              <a:t>Edit Master text styles</a:t>
            </a:r>
          </a:p>
        </p:txBody>
      </p:sp>
      <p:sp>
        <p:nvSpPr>
          <p:cNvPr id="18" name="Picture Placeholder 14"/>
          <p:cNvSpPr>
            <a:spLocks noGrp="1"/>
          </p:cNvSpPr>
          <p:nvPr>
            <p:ph type="pic" sz="quarter" idx="19"/>
          </p:nvPr>
        </p:nvSpPr>
        <p:spPr>
          <a:xfrm>
            <a:off x="906864" y="2750602"/>
            <a:ext cx="2332327" cy="3421599"/>
          </a:xfrm>
        </p:spPr>
        <p:txBody>
          <a:bodyPr/>
          <a:lstStyle>
            <a:lvl1pPr marL="45088" marR="0" indent="0" algn="l" defTabSz="901758" rtl="0" eaLnBrk="1" fontAlgn="auto" latinLnBrk="0" hangingPunct="1">
              <a:lnSpc>
                <a:spcPct val="90000"/>
              </a:lnSpc>
              <a:spcBef>
                <a:spcPts val="1775"/>
              </a:spcBef>
              <a:spcAft>
                <a:spcPts val="0"/>
              </a:spcAft>
              <a:buClr>
                <a:schemeClr val="tx1"/>
              </a:buClr>
              <a:buSzPct val="80000"/>
              <a:buFont typeface="Arial" pitchFamily="34" charset="0"/>
              <a:buNone/>
              <a:tabLst/>
              <a:defRPr/>
            </a:lvl1pPr>
          </a:lstStyle>
          <a:p>
            <a:r>
              <a:rPr lang="en-US"/>
              <a:t>Click icon to add picture</a:t>
            </a:r>
            <a:endParaRPr lang="en-US" dirty="0"/>
          </a:p>
        </p:txBody>
      </p:sp>
      <p:sp>
        <p:nvSpPr>
          <p:cNvPr id="3" name="Text Placeholder 2"/>
          <p:cNvSpPr>
            <a:spLocks noGrp="1"/>
          </p:cNvSpPr>
          <p:nvPr>
            <p:ph type="body" idx="1"/>
          </p:nvPr>
        </p:nvSpPr>
        <p:spPr>
          <a:xfrm>
            <a:off x="906864" y="1828802"/>
            <a:ext cx="2332327" cy="838201"/>
          </a:xfrm>
        </p:spPr>
        <p:txBody>
          <a:bodyPr anchor="ctr">
            <a:normAutofit/>
          </a:bodyPr>
          <a:lstStyle>
            <a:lvl1pPr marL="0" indent="0">
              <a:spcBef>
                <a:spcPts val="0"/>
              </a:spcBef>
              <a:buNone/>
              <a:defRPr sz="2170" b="0" cap="all" baseline="0">
                <a:solidFill>
                  <a:schemeClr val="accent2"/>
                </a:solidFill>
              </a:defRPr>
            </a:lvl1pPr>
            <a:lvl2pPr marL="450879" indent="0">
              <a:buNone/>
              <a:defRPr sz="1972" b="1"/>
            </a:lvl2pPr>
            <a:lvl3pPr marL="901758" indent="0">
              <a:buNone/>
              <a:defRPr sz="1775" b="1"/>
            </a:lvl3pPr>
            <a:lvl4pPr marL="1352638" indent="0">
              <a:buNone/>
              <a:defRPr sz="1578" b="1"/>
            </a:lvl4pPr>
            <a:lvl5pPr marL="1803517" indent="0">
              <a:buNone/>
              <a:defRPr sz="1578" b="1"/>
            </a:lvl5pPr>
            <a:lvl6pPr marL="2254396" indent="0">
              <a:buNone/>
              <a:defRPr sz="1578" b="1"/>
            </a:lvl6pPr>
            <a:lvl7pPr marL="2705275" indent="0">
              <a:buNone/>
              <a:defRPr sz="1578" b="1"/>
            </a:lvl7pPr>
            <a:lvl8pPr marL="3156154" indent="0">
              <a:buNone/>
              <a:defRPr sz="1578" b="1"/>
            </a:lvl8pPr>
            <a:lvl9pPr marL="3607034" indent="0">
              <a:buNone/>
              <a:defRPr sz="1578" b="1"/>
            </a:lvl9pPr>
          </a:lstStyle>
          <a:p>
            <a:pPr lvl="0"/>
            <a:r>
              <a:rPr lang="en-US"/>
              <a:t>Edit Master text styles</a:t>
            </a:r>
          </a:p>
        </p:txBody>
      </p:sp>
      <p:sp>
        <p:nvSpPr>
          <p:cNvPr id="2" name="Title 1"/>
          <p:cNvSpPr>
            <a:spLocks noGrp="1"/>
          </p:cNvSpPr>
          <p:nvPr>
            <p:ph type="title"/>
          </p:nvPr>
        </p:nvSpPr>
        <p:spPr>
          <a:xfrm>
            <a:off x="913450" y="274637"/>
            <a:ext cx="7317105" cy="1325562"/>
          </a:xfrm>
        </p:spPr>
        <p:txBody>
          <a:bodyPr/>
          <a:lstStyle>
            <a:lvl1pPr>
              <a:defRPr/>
            </a:lvl1pPr>
          </a:lstStyle>
          <a:p>
            <a:r>
              <a:rPr lang="en-US"/>
              <a:t>Click to edit Master title style</a:t>
            </a:r>
            <a:endParaRPr/>
          </a:p>
        </p:txBody>
      </p:sp>
    </p:spTree>
    <p:extLst>
      <p:ext uri="{BB962C8B-B14F-4D97-AF65-F5344CB8AC3E}">
        <p14:creationId xmlns:p14="http://schemas.microsoft.com/office/powerpoint/2010/main" val="262880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80" userDrawn="1">
          <p15:clr>
            <a:srgbClr val="FBAE40"/>
          </p15:clr>
        </p15:guide>
        <p15:guide id="2" pos="3839" userDrawn="1">
          <p15:clr>
            <a:srgbClr val="FBAE40"/>
          </p15:clr>
        </p15:guide>
        <p15:guide id="3" pos="6911" userDrawn="1">
          <p15:clr>
            <a:srgbClr val="FBAE40"/>
          </p15:clr>
        </p15:guide>
        <p15:guide id="4" pos="76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B01950F-3D49-467F-A6E8-BE6F2F33AA40}" type="datetime1">
              <a:rPr lang="en-US" smtClean="0"/>
              <a:t>6/23/19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C87F6-986D-49E6-AF40-1B3A1EE8064D}" type="slidenum">
              <a:rPr lang="en-US" smtClean="0"/>
              <a:t>‹#›</a:t>
            </a:fld>
            <a:endParaRPr lang="en-US"/>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728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A8C83-409A-47F2-A321-2CDE96EB4D0F}" type="datetime1">
              <a:rPr lang="en-US" smtClean="0"/>
              <a:t>6/23/19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39962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6/23/19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0"/>
            <a:ext cx="388602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775"/>
          </a:p>
        </p:txBody>
      </p:sp>
      <p:sp>
        <p:nvSpPr>
          <p:cNvPr id="5" name="Date Placeholder 4"/>
          <p:cNvSpPr>
            <a:spLocks noGrp="1"/>
          </p:cNvSpPr>
          <p:nvPr>
            <p:ph type="dt" sz="half" idx="10"/>
          </p:nvPr>
        </p:nvSpPr>
        <p:spPr/>
        <p:txBody>
          <a:bodyPr/>
          <a:lstStyle/>
          <a:p>
            <a:fld id="{E09C4E84-49BF-4F3A-985E-87C565C81281}" type="datetime1">
              <a:rPr lang="en-US" smtClean="0"/>
              <a:t>6/23/19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
        <p:nvSpPr>
          <p:cNvPr id="3" name="Content Placeholder 2"/>
          <p:cNvSpPr>
            <a:spLocks noGrp="1"/>
          </p:cNvSpPr>
          <p:nvPr>
            <p:ph idx="1"/>
          </p:nvPr>
        </p:nvSpPr>
        <p:spPr>
          <a:xfrm>
            <a:off x="4400506" y="685800"/>
            <a:ext cx="4230202" cy="5486400"/>
          </a:xfrm>
        </p:spPr>
        <p:txBody>
          <a:bodyPr>
            <a:normAutofit/>
          </a:bodyPr>
          <a:lstStyle>
            <a:lvl1pPr>
              <a:defRPr sz="2367"/>
            </a:lvl1pPr>
            <a:lvl2pPr>
              <a:defRPr sz="1972"/>
            </a:lvl2pPr>
            <a:lvl3pPr>
              <a:defRPr sz="1775"/>
            </a:lvl3pPr>
            <a:lvl4pPr>
              <a:defRPr sz="1578"/>
            </a:lvl4pPr>
            <a:lvl5pPr>
              <a:defRPr sz="1578"/>
            </a:lvl5pPr>
            <a:lvl6pPr>
              <a:defRPr sz="1578"/>
            </a:lvl6pPr>
            <a:lvl7pPr>
              <a:defRPr sz="1578"/>
            </a:lvl7pPr>
            <a:lvl8pPr>
              <a:defRPr sz="1578"/>
            </a:lvl8pPr>
            <a:lvl9pPr>
              <a:defRPr sz="157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13295" y="4038600"/>
            <a:ext cx="2915409" cy="2133600"/>
          </a:xfrm>
        </p:spPr>
        <p:txBody>
          <a:bodyPr>
            <a:normAutofit/>
          </a:bodyPr>
          <a:lstStyle>
            <a:lvl1pPr marL="0" indent="0">
              <a:spcBef>
                <a:spcPts val="0"/>
              </a:spcBef>
              <a:buNone/>
              <a:defRPr sz="1775"/>
            </a:lvl1pPr>
            <a:lvl2pPr marL="450879" indent="0">
              <a:buNone/>
              <a:defRPr sz="1183"/>
            </a:lvl2pPr>
            <a:lvl3pPr marL="901758" indent="0">
              <a:buNone/>
              <a:defRPr sz="986"/>
            </a:lvl3pPr>
            <a:lvl4pPr marL="1352638" indent="0">
              <a:buNone/>
              <a:defRPr sz="888"/>
            </a:lvl4pPr>
            <a:lvl5pPr marL="1803517" indent="0">
              <a:buNone/>
              <a:defRPr sz="888"/>
            </a:lvl5pPr>
            <a:lvl6pPr marL="2254396" indent="0">
              <a:buNone/>
              <a:defRPr sz="888"/>
            </a:lvl6pPr>
            <a:lvl7pPr marL="2705275" indent="0">
              <a:buNone/>
              <a:defRPr sz="888"/>
            </a:lvl7pPr>
            <a:lvl8pPr marL="3156154" indent="0">
              <a:buNone/>
              <a:defRPr sz="888"/>
            </a:lvl8pPr>
            <a:lvl9pPr marL="3607034" indent="0">
              <a:buNone/>
              <a:defRPr sz="888"/>
            </a:lvl9pPr>
          </a:lstStyle>
          <a:p>
            <a:pPr lvl="0"/>
            <a:r>
              <a:rPr lang="en-US"/>
              <a:t>Edit Master text styles</a:t>
            </a:r>
          </a:p>
        </p:txBody>
      </p:sp>
      <p:sp>
        <p:nvSpPr>
          <p:cNvPr id="2" name="Title 1"/>
          <p:cNvSpPr>
            <a:spLocks noGrp="1"/>
          </p:cNvSpPr>
          <p:nvPr>
            <p:ph type="title"/>
          </p:nvPr>
        </p:nvSpPr>
        <p:spPr>
          <a:xfrm>
            <a:off x="513295" y="685801"/>
            <a:ext cx="2915409" cy="3200400"/>
          </a:xfrm>
        </p:spPr>
        <p:txBody>
          <a:bodyPr anchor="b">
            <a:noAutofit/>
          </a:bodyPr>
          <a:lstStyle>
            <a:lvl1pPr algn="l">
              <a:defRPr sz="3945" b="0"/>
            </a:lvl1pPr>
          </a:lstStyle>
          <a:p>
            <a:r>
              <a:rPr lang="en-US"/>
              <a:t>Click to edit Master title style</a:t>
            </a:r>
            <a:endParaRPr/>
          </a:p>
        </p:txBody>
      </p:sp>
    </p:spTree>
    <p:extLst>
      <p:ext uri="{BB962C8B-B14F-4D97-AF65-F5344CB8AC3E}">
        <p14:creationId xmlns:p14="http://schemas.microsoft.com/office/powerpoint/2010/main" val="306863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388602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775"/>
          </a:p>
        </p:txBody>
      </p:sp>
      <p:sp>
        <p:nvSpPr>
          <p:cNvPr id="5" name="Date Placeholder 4"/>
          <p:cNvSpPr>
            <a:spLocks noGrp="1"/>
          </p:cNvSpPr>
          <p:nvPr>
            <p:ph type="dt" sz="half" idx="10"/>
          </p:nvPr>
        </p:nvSpPr>
        <p:spPr/>
        <p:txBody>
          <a:bodyPr/>
          <a:lstStyle/>
          <a:p>
            <a:fld id="{3ABEE2B2-DE4E-4BA1-912B-1371ABFD68D1}" type="datetime1">
              <a:rPr lang="en-US" smtClean="0"/>
              <a:t>6/23/19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
        <p:nvSpPr>
          <p:cNvPr id="3" name="Picture Placeholder 2"/>
          <p:cNvSpPr>
            <a:spLocks noGrp="1"/>
          </p:cNvSpPr>
          <p:nvPr>
            <p:ph type="pic" idx="1"/>
          </p:nvPr>
        </p:nvSpPr>
        <p:spPr>
          <a:xfrm>
            <a:off x="4400506" y="685800"/>
            <a:ext cx="4230202"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367"/>
            </a:lvl1pPr>
            <a:lvl2pPr marL="450879" indent="0">
              <a:buNone/>
              <a:defRPr sz="2761"/>
            </a:lvl2pPr>
            <a:lvl3pPr marL="901758" indent="0">
              <a:buNone/>
              <a:defRPr sz="2367"/>
            </a:lvl3pPr>
            <a:lvl4pPr marL="1352638" indent="0">
              <a:buNone/>
              <a:defRPr sz="1972"/>
            </a:lvl4pPr>
            <a:lvl5pPr marL="1803517" indent="0">
              <a:buNone/>
              <a:defRPr sz="1972"/>
            </a:lvl5pPr>
            <a:lvl6pPr marL="2254396" indent="0">
              <a:buNone/>
              <a:defRPr sz="1972"/>
            </a:lvl6pPr>
            <a:lvl7pPr marL="2705275" indent="0">
              <a:buNone/>
              <a:defRPr sz="1972"/>
            </a:lvl7pPr>
            <a:lvl8pPr marL="3156154" indent="0">
              <a:buNone/>
              <a:defRPr sz="1972"/>
            </a:lvl8pPr>
            <a:lvl9pPr marL="3607034" indent="0">
              <a:buNone/>
              <a:defRPr sz="1972"/>
            </a:lvl9pPr>
          </a:lstStyle>
          <a:p>
            <a:r>
              <a:rPr lang="en-US"/>
              <a:t>Click icon to add picture</a:t>
            </a:r>
            <a:endParaRPr dirty="0"/>
          </a:p>
        </p:txBody>
      </p:sp>
      <p:sp>
        <p:nvSpPr>
          <p:cNvPr id="4" name="Text Placeholder 3"/>
          <p:cNvSpPr>
            <a:spLocks noGrp="1"/>
          </p:cNvSpPr>
          <p:nvPr>
            <p:ph type="body" sz="half" idx="2"/>
          </p:nvPr>
        </p:nvSpPr>
        <p:spPr>
          <a:xfrm>
            <a:off x="513295" y="4038601"/>
            <a:ext cx="2915409" cy="2133600"/>
          </a:xfrm>
        </p:spPr>
        <p:txBody>
          <a:bodyPr>
            <a:normAutofit/>
          </a:bodyPr>
          <a:lstStyle>
            <a:lvl1pPr marL="0" indent="0">
              <a:spcBef>
                <a:spcPts val="0"/>
              </a:spcBef>
              <a:buNone/>
              <a:defRPr sz="1775"/>
            </a:lvl1pPr>
            <a:lvl2pPr marL="450879" indent="0">
              <a:buNone/>
              <a:defRPr sz="1183"/>
            </a:lvl2pPr>
            <a:lvl3pPr marL="901758" indent="0">
              <a:buNone/>
              <a:defRPr sz="986"/>
            </a:lvl3pPr>
            <a:lvl4pPr marL="1352638" indent="0">
              <a:buNone/>
              <a:defRPr sz="888"/>
            </a:lvl4pPr>
            <a:lvl5pPr marL="1803517" indent="0">
              <a:buNone/>
              <a:defRPr sz="888"/>
            </a:lvl5pPr>
            <a:lvl6pPr marL="2254396" indent="0">
              <a:buNone/>
              <a:defRPr sz="888"/>
            </a:lvl6pPr>
            <a:lvl7pPr marL="2705275" indent="0">
              <a:buNone/>
              <a:defRPr sz="888"/>
            </a:lvl7pPr>
            <a:lvl8pPr marL="3156154" indent="0">
              <a:buNone/>
              <a:defRPr sz="888"/>
            </a:lvl8pPr>
            <a:lvl9pPr marL="3607034" indent="0">
              <a:buNone/>
              <a:defRPr sz="888"/>
            </a:lvl9pPr>
          </a:lstStyle>
          <a:p>
            <a:pPr lvl="0"/>
            <a:r>
              <a:rPr lang="en-US"/>
              <a:t>Edit Master text styles</a:t>
            </a:r>
          </a:p>
        </p:txBody>
      </p:sp>
      <p:sp>
        <p:nvSpPr>
          <p:cNvPr id="2" name="Title 1"/>
          <p:cNvSpPr>
            <a:spLocks noGrp="1"/>
          </p:cNvSpPr>
          <p:nvPr>
            <p:ph type="title"/>
          </p:nvPr>
        </p:nvSpPr>
        <p:spPr>
          <a:xfrm>
            <a:off x="513295" y="685801"/>
            <a:ext cx="2915409" cy="3200400"/>
          </a:xfrm>
        </p:spPr>
        <p:txBody>
          <a:bodyPr anchor="b">
            <a:noAutofit/>
          </a:bodyPr>
          <a:lstStyle>
            <a:lvl1pPr algn="l">
              <a:defRPr sz="3945" b="0"/>
            </a:lvl1pPr>
          </a:lstStyle>
          <a:p>
            <a:r>
              <a:rPr lang="en-US"/>
              <a:t>Click to edit Master title style</a:t>
            </a:r>
            <a:endParaRPr/>
          </a:p>
        </p:txBody>
      </p:sp>
    </p:spTree>
    <p:extLst>
      <p:ext uri="{BB962C8B-B14F-4D97-AF65-F5344CB8AC3E}">
        <p14:creationId xmlns:p14="http://schemas.microsoft.com/office/powerpoint/2010/main" val="368941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6BD6C52-3045-4A40-BC5B-B47CC604D1C7}" type="datetime1">
              <a:rPr lang="en-US" smtClean="0"/>
              <a:t>6/23/19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542356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030A154-80F1-4270-938E-6F3AEBBE932B}" type="datetime1">
              <a:rPr lang="en-US" smtClean="0"/>
              <a:t>6/23/19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
        <p:nvSpPr>
          <p:cNvPr id="3" name="Vertical Text Placeholder 2"/>
          <p:cNvSpPr>
            <a:spLocks noGrp="1"/>
          </p:cNvSpPr>
          <p:nvPr>
            <p:ph type="body" orient="vert" idx="1"/>
          </p:nvPr>
        </p:nvSpPr>
        <p:spPr>
          <a:xfrm>
            <a:off x="913448" y="685800"/>
            <a:ext cx="5563552" cy="54864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Vertical Title 1"/>
          <p:cNvSpPr>
            <a:spLocks noGrp="1"/>
          </p:cNvSpPr>
          <p:nvPr>
            <p:ph type="title" orient="vert"/>
          </p:nvPr>
        </p:nvSpPr>
        <p:spPr>
          <a:xfrm>
            <a:off x="6629401" y="685800"/>
            <a:ext cx="1601153" cy="5486400"/>
          </a:xfrm>
        </p:spPr>
        <p:txBody>
          <a:bodyPr vert="eaVert"/>
          <a:lstStyle/>
          <a:p>
            <a:r>
              <a:rPr lang="en-US"/>
              <a:t>Click to edit Master title style</a:t>
            </a:r>
            <a:endParaRPr/>
          </a:p>
        </p:txBody>
      </p:sp>
    </p:spTree>
    <p:extLst>
      <p:ext uri="{BB962C8B-B14F-4D97-AF65-F5344CB8AC3E}">
        <p14:creationId xmlns:p14="http://schemas.microsoft.com/office/powerpoint/2010/main" val="291679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063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3134"/>
          </a:xfrm>
        </p:spPr>
        <p:txBody>
          <a:bodyPr anchor="t"/>
          <a:lstStyle>
            <a:lvl1pPr algn="l">
              <a:defRPr sz="5260" b="1" cap="all"/>
            </a:lvl1pPr>
          </a:lstStyle>
          <a:p>
            <a:r>
              <a:rPr lang="en-US"/>
              <a:t>Click to edit Master title style</a:t>
            </a:r>
          </a:p>
        </p:txBody>
      </p:sp>
      <p:sp>
        <p:nvSpPr>
          <p:cNvPr id="3" name="Text Placeholder 2"/>
          <p:cNvSpPr>
            <a:spLocks noGrp="1"/>
          </p:cNvSpPr>
          <p:nvPr>
            <p:ph type="body" idx="1"/>
          </p:nvPr>
        </p:nvSpPr>
        <p:spPr>
          <a:xfrm>
            <a:off x="722313" y="2906185"/>
            <a:ext cx="7772400" cy="1500716"/>
          </a:xfrm>
        </p:spPr>
        <p:txBody>
          <a:bodyPr anchor="b"/>
          <a:lstStyle>
            <a:lvl1pPr marL="0" indent="0">
              <a:buNone/>
              <a:defRPr sz="2630">
                <a:solidFill>
                  <a:schemeClr val="tx1">
                    <a:tint val="75000"/>
                  </a:schemeClr>
                </a:solidFill>
              </a:defRPr>
            </a:lvl1pPr>
            <a:lvl2pPr marL="601172" indent="0">
              <a:buNone/>
              <a:defRPr sz="2367">
                <a:solidFill>
                  <a:schemeClr val="tx1">
                    <a:tint val="75000"/>
                  </a:schemeClr>
                </a:solidFill>
              </a:defRPr>
            </a:lvl2pPr>
            <a:lvl3pPr marL="1202345" indent="0">
              <a:buNone/>
              <a:defRPr sz="2104">
                <a:solidFill>
                  <a:schemeClr val="tx1">
                    <a:tint val="75000"/>
                  </a:schemeClr>
                </a:solidFill>
              </a:defRPr>
            </a:lvl3pPr>
            <a:lvl4pPr marL="1803517" indent="0">
              <a:buNone/>
              <a:defRPr sz="1841">
                <a:solidFill>
                  <a:schemeClr val="tx1">
                    <a:tint val="75000"/>
                  </a:schemeClr>
                </a:solidFill>
              </a:defRPr>
            </a:lvl4pPr>
            <a:lvl5pPr marL="2404689" indent="0">
              <a:buNone/>
              <a:defRPr sz="1841">
                <a:solidFill>
                  <a:schemeClr val="tx1">
                    <a:tint val="75000"/>
                  </a:schemeClr>
                </a:solidFill>
              </a:defRPr>
            </a:lvl5pPr>
            <a:lvl6pPr marL="3005861" indent="0">
              <a:buNone/>
              <a:defRPr sz="1841">
                <a:solidFill>
                  <a:schemeClr val="tx1">
                    <a:tint val="75000"/>
                  </a:schemeClr>
                </a:solidFill>
              </a:defRPr>
            </a:lvl6pPr>
            <a:lvl7pPr marL="3607034" indent="0">
              <a:buNone/>
              <a:defRPr sz="1841">
                <a:solidFill>
                  <a:schemeClr val="tx1">
                    <a:tint val="75000"/>
                  </a:schemeClr>
                </a:solidFill>
              </a:defRPr>
            </a:lvl7pPr>
            <a:lvl8pPr marL="4208206" indent="0">
              <a:buNone/>
              <a:defRPr sz="1841">
                <a:solidFill>
                  <a:schemeClr val="tx1">
                    <a:tint val="75000"/>
                  </a:schemeClr>
                </a:solidFill>
              </a:defRPr>
            </a:lvl8pPr>
            <a:lvl9pPr marL="4809378" indent="0">
              <a:buNone/>
              <a:defRPr sz="184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6/23/19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433"/>
          </a:xfrm>
        </p:spPr>
        <p:txBody>
          <a:bodyPr/>
          <a:lstStyle>
            <a:lvl1pPr>
              <a:defRPr sz="3682"/>
            </a:lvl1pPr>
            <a:lvl2pPr>
              <a:defRPr sz="3156"/>
            </a:lvl2pPr>
            <a:lvl3pPr>
              <a:defRPr sz="2630"/>
            </a:lvl3pPr>
            <a:lvl4pPr>
              <a:defRPr sz="2367"/>
            </a:lvl4pPr>
            <a:lvl5pPr>
              <a:defRPr sz="2367"/>
            </a:lvl5pPr>
            <a:lvl6pPr>
              <a:defRPr sz="2367"/>
            </a:lvl6pPr>
            <a:lvl7pPr>
              <a:defRPr sz="2367"/>
            </a:lvl7pPr>
            <a:lvl8pPr>
              <a:defRPr sz="2367"/>
            </a:lvl8pPr>
            <a:lvl9pPr>
              <a:defRPr sz="23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433"/>
          </a:xfrm>
        </p:spPr>
        <p:txBody>
          <a:bodyPr/>
          <a:lstStyle>
            <a:lvl1pPr>
              <a:defRPr sz="3682"/>
            </a:lvl1pPr>
            <a:lvl2pPr>
              <a:defRPr sz="3156"/>
            </a:lvl2pPr>
            <a:lvl3pPr>
              <a:defRPr sz="2630"/>
            </a:lvl3pPr>
            <a:lvl4pPr>
              <a:defRPr sz="2367"/>
            </a:lvl4pPr>
            <a:lvl5pPr>
              <a:defRPr sz="2367"/>
            </a:lvl5pPr>
            <a:lvl6pPr>
              <a:defRPr sz="2367"/>
            </a:lvl6pPr>
            <a:lvl7pPr>
              <a:defRPr sz="2367"/>
            </a:lvl7pPr>
            <a:lvl8pPr>
              <a:defRPr sz="2367"/>
            </a:lvl8pPr>
            <a:lvl9pPr>
              <a:defRPr sz="23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937D59-5EDB-4C39-B697-625748F703B6}" type="datetimeFigureOut">
              <a:rPr lang="en-US" smtClean="0"/>
              <a:t>6/23/19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4584"/>
            <a:ext cx="4040188" cy="641349"/>
          </a:xfrm>
        </p:spPr>
        <p:txBody>
          <a:bodyPr anchor="b"/>
          <a:lstStyle>
            <a:lvl1pPr marL="0" indent="0">
              <a:buNone/>
              <a:defRPr sz="3156" b="1"/>
            </a:lvl1pPr>
            <a:lvl2pPr marL="601172" indent="0">
              <a:buNone/>
              <a:defRPr sz="2630" b="1"/>
            </a:lvl2pPr>
            <a:lvl3pPr marL="1202345" indent="0">
              <a:buNone/>
              <a:defRPr sz="2367" b="1"/>
            </a:lvl3pPr>
            <a:lvl4pPr marL="1803517" indent="0">
              <a:buNone/>
              <a:defRPr sz="2104" b="1"/>
            </a:lvl4pPr>
            <a:lvl5pPr marL="2404689" indent="0">
              <a:buNone/>
              <a:defRPr sz="2104" b="1"/>
            </a:lvl5pPr>
            <a:lvl6pPr marL="3005861" indent="0">
              <a:buNone/>
              <a:defRPr sz="2104" b="1"/>
            </a:lvl6pPr>
            <a:lvl7pPr marL="3607034" indent="0">
              <a:buNone/>
              <a:defRPr sz="2104" b="1"/>
            </a:lvl7pPr>
            <a:lvl8pPr marL="4208206" indent="0">
              <a:buNone/>
              <a:defRPr sz="2104" b="1"/>
            </a:lvl8pPr>
            <a:lvl9pPr marL="4809378" indent="0">
              <a:buNone/>
              <a:defRPr sz="2104" b="1"/>
            </a:lvl9pPr>
          </a:lstStyle>
          <a:p>
            <a:pPr lvl="0"/>
            <a:r>
              <a:rPr lang="en-US"/>
              <a:t>Click to edit Master text styles</a:t>
            </a:r>
          </a:p>
        </p:txBody>
      </p:sp>
      <p:sp>
        <p:nvSpPr>
          <p:cNvPr id="4" name="Content Placeholder 3"/>
          <p:cNvSpPr>
            <a:spLocks noGrp="1"/>
          </p:cNvSpPr>
          <p:nvPr>
            <p:ph sz="half" idx="2"/>
          </p:nvPr>
        </p:nvSpPr>
        <p:spPr>
          <a:xfrm>
            <a:off x="457200" y="2175934"/>
            <a:ext cx="4040188" cy="3949700"/>
          </a:xfrm>
        </p:spPr>
        <p:txBody>
          <a:bodyPr/>
          <a:lstStyle>
            <a:lvl1pPr>
              <a:defRPr sz="3156"/>
            </a:lvl1pPr>
            <a:lvl2pPr>
              <a:defRPr sz="2630"/>
            </a:lvl2pPr>
            <a:lvl3pPr>
              <a:defRPr sz="2367"/>
            </a:lvl3pPr>
            <a:lvl4pPr>
              <a:defRPr sz="2104"/>
            </a:lvl4pPr>
            <a:lvl5pPr>
              <a:defRPr sz="2104"/>
            </a:lvl5pPr>
            <a:lvl6pPr>
              <a:defRPr sz="2104"/>
            </a:lvl6pPr>
            <a:lvl7pPr>
              <a:defRPr sz="2104"/>
            </a:lvl7pPr>
            <a:lvl8pPr>
              <a:defRPr sz="2104"/>
            </a:lvl8pPr>
            <a:lvl9pPr>
              <a:defRPr sz="21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4584"/>
            <a:ext cx="4041775" cy="641349"/>
          </a:xfrm>
        </p:spPr>
        <p:txBody>
          <a:bodyPr anchor="b"/>
          <a:lstStyle>
            <a:lvl1pPr marL="0" indent="0">
              <a:buNone/>
              <a:defRPr sz="3156" b="1"/>
            </a:lvl1pPr>
            <a:lvl2pPr marL="601172" indent="0">
              <a:buNone/>
              <a:defRPr sz="2630" b="1"/>
            </a:lvl2pPr>
            <a:lvl3pPr marL="1202345" indent="0">
              <a:buNone/>
              <a:defRPr sz="2367" b="1"/>
            </a:lvl3pPr>
            <a:lvl4pPr marL="1803517" indent="0">
              <a:buNone/>
              <a:defRPr sz="2104" b="1"/>
            </a:lvl4pPr>
            <a:lvl5pPr marL="2404689" indent="0">
              <a:buNone/>
              <a:defRPr sz="2104" b="1"/>
            </a:lvl5pPr>
            <a:lvl6pPr marL="3005861" indent="0">
              <a:buNone/>
              <a:defRPr sz="2104" b="1"/>
            </a:lvl6pPr>
            <a:lvl7pPr marL="3607034" indent="0">
              <a:buNone/>
              <a:defRPr sz="2104" b="1"/>
            </a:lvl7pPr>
            <a:lvl8pPr marL="4208206" indent="0">
              <a:buNone/>
              <a:defRPr sz="2104" b="1"/>
            </a:lvl8pPr>
            <a:lvl9pPr marL="4809378" indent="0">
              <a:buNone/>
              <a:defRPr sz="2104" b="1"/>
            </a:lvl9pPr>
          </a:lstStyle>
          <a:p>
            <a:pPr lvl="0"/>
            <a:r>
              <a:rPr lang="en-US"/>
              <a:t>Click to edit Master text styles</a:t>
            </a:r>
          </a:p>
        </p:txBody>
      </p:sp>
      <p:sp>
        <p:nvSpPr>
          <p:cNvPr id="6" name="Content Placeholder 5"/>
          <p:cNvSpPr>
            <a:spLocks noGrp="1"/>
          </p:cNvSpPr>
          <p:nvPr>
            <p:ph sz="quarter" idx="4"/>
          </p:nvPr>
        </p:nvSpPr>
        <p:spPr>
          <a:xfrm>
            <a:off x="4645026" y="2175934"/>
            <a:ext cx="4041775" cy="3949700"/>
          </a:xfrm>
        </p:spPr>
        <p:txBody>
          <a:bodyPr/>
          <a:lstStyle>
            <a:lvl1pPr>
              <a:defRPr sz="3156"/>
            </a:lvl1pPr>
            <a:lvl2pPr>
              <a:defRPr sz="2630"/>
            </a:lvl2pPr>
            <a:lvl3pPr>
              <a:defRPr sz="2367"/>
            </a:lvl3pPr>
            <a:lvl4pPr>
              <a:defRPr sz="2104"/>
            </a:lvl4pPr>
            <a:lvl5pPr>
              <a:defRPr sz="2104"/>
            </a:lvl5pPr>
            <a:lvl6pPr>
              <a:defRPr sz="2104"/>
            </a:lvl6pPr>
            <a:lvl7pPr>
              <a:defRPr sz="2104"/>
            </a:lvl7pPr>
            <a:lvl8pPr>
              <a:defRPr sz="2104"/>
            </a:lvl8pPr>
            <a:lvl9pPr>
              <a:defRPr sz="21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937D59-5EDB-4C39-B697-625748F703B6}" type="datetimeFigureOut">
              <a:rPr lang="en-US" smtClean="0"/>
              <a:t>6/23/19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38794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937D59-5EDB-4C39-B697-625748F703B6}" type="datetimeFigureOut">
              <a:rPr lang="en-US" smtClean="0"/>
              <a:t>6/23/19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150510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3535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2"/>
            <a:ext cx="3008313" cy="1162049"/>
          </a:xfrm>
        </p:spPr>
        <p:txBody>
          <a:bodyPr anchor="b"/>
          <a:lstStyle>
            <a:lvl1pPr algn="l">
              <a:defRPr sz="2630" b="1"/>
            </a:lvl1pPr>
          </a:lstStyle>
          <a:p>
            <a:r>
              <a:rPr lang="en-US"/>
              <a:t>Click to edit Master title style</a:t>
            </a:r>
          </a:p>
        </p:txBody>
      </p:sp>
      <p:sp>
        <p:nvSpPr>
          <p:cNvPr id="3" name="Content Placeholder 2"/>
          <p:cNvSpPr>
            <a:spLocks noGrp="1"/>
          </p:cNvSpPr>
          <p:nvPr>
            <p:ph idx="1"/>
          </p:nvPr>
        </p:nvSpPr>
        <p:spPr>
          <a:xfrm>
            <a:off x="3575050" y="273051"/>
            <a:ext cx="5111750" cy="5852583"/>
          </a:xfrm>
        </p:spPr>
        <p:txBody>
          <a:bodyPr/>
          <a:lstStyle>
            <a:lvl1pPr>
              <a:defRPr sz="4208"/>
            </a:lvl1pPr>
            <a:lvl2pPr>
              <a:defRPr sz="3682"/>
            </a:lvl2pPr>
            <a:lvl3pPr>
              <a:defRPr sz="3156"/>
            </a:lvl3pPr>
            <a:lvl4pPr>
              <a:defRPr sz="2630"/>
            </a:lvl4pPr>
            <a:lvl5pPr>
              <a:defRPr sz="2630"/>
            </a:lvl5pPr>
            <a:lvl6pPr>
              <a:defRPr sz="2630"/>
            </a:lvl6pPr>
            <a:lvl7pPr>
              <a:defRPr sz="2630"/>
            </a:lvl7pPr>
            <a:lvl8pPr>
              <a:defRPr sz="2630"/>
            </a:lvl8pPr>
            <a:lvl9pPr>
              <a:defRPr sz="26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0533"/>
          </a:xfrm>
        </p:spPr>
        <p:txBody>
          <a:bodyPr/>
          <a:lstStyle>
            <a:lvl1pPr marL="0" indent="0">
              <a:buNone/>
              <a:defRPr sz="1841"/>
            </a:lvl1pPr>
            <a:lvl2pPr marL="601172" indent="0">
              <a:buNone/>
              <a:defRPr sz="1578"/>
            </a:lvl2pPr>
            <a:lvl3pPr marL="1202345" indent="0">
              <a:buNone/>
              <a:defRPr sz="1315"/>
            </a:lvl3pPr>
            <a:lvl4pPr marL="1803517" indent="0">
              <a:buNone/>
              <a:defRPr sz="1183"/>
            </a:lvl4pPr>
            <a:lvl5pPr marL="2404689" indent="0">
              <a:buNone/>
              <a:defRPr sz="1183"/>
            </a:lvl5pPr>
            <a:lvl6pPr marL="3005861" indent="0">
              <a:buNone/>
              <a:defRPr sz="1183"/>
            </a:lvl6pPr>
            <a:lvl7pPr marL="3607034" indent="0">
              <a:buNone/>
              <a:defRPr sz="1183"/>
            </a:lvl7pPr>
            <a:lvl8pPr marL="4208206" indent="0">
              <a:buNone/>
              <a:defRPr sz="1183"/>
            </a:lvl8pPr>
            <a:lvl9pPr marL="4809378" indent="0">
              <a:buNone/>
              <a:defRPr sz="1183"/>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6/23/19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7267"/>
          </a:xfrm>
        </p:spPr>
        <p:txBody>
          <a:bodyPr anchor="b"/>
          <a:lstStyle>
            <a:lvl1pPr algn="l">
              <a:defRPr sz="2630" b="1"/>
            </a:lvl1pPr>
          </a:lstStyle>
          <a:p>
            <a:r>
              <a:rPr lang="en-US"/>
              <a:t>Click to edit Master title style</a:t>
            </a:r>
          </a:p>
        </p:txBody>
      </p:sp>
      <p:sp>
        <p:nvSpPr>
          <p:cNvPr id="3" name="Picture Placeholder 2"/>
          <p:cNvSpPr>
            <a:spLocks noGrp="1"/>
          </p:cNvSpPr>
          <p:nvPr>
            <p:ph type="pic" idx="1"/>
          </p:nvPr>
        </p:nvSpPr>
        <p:spPr>
          <a:xfrm>
            <a:off x="1792288" y="613834"/>
            <a:ext cx="5486400" cy="4114800"/>
          </a:xfrm>
        </p:spPr>
        <p:txBody>
          <a:bodyPr/>
          <a:lstStyle>
            <a:lvl1pPr marL="0" indent="0">
              <a:buNone/>
              <a:defRPr sz="4208"/>
            </a:lvl1pPr>
            <a:lvl2pPr marL="601172" indent="0">
              <a:buNone/>
              <a:defRPr sz="3682"/>
            </a:lvl2pPr>
            <a:lvl3pPr marL="1202345" indent="0">
              <a:buNone/>
              <a:defRPr sz="3156"/>
            </a:lvl3pPr>
            <a:lvl4pPr marL="1803517" indent="0">
              <a:buNone/>
              <a:defRPr sz="2630"/>
            </a:lvl4pPr>
            <a:lvl5pPr marL="2404689" indent="0">
              <a:buNone/>
              <a:defRPr sz="2630"/>
            </a:lvl5pPr>
            <a:lvl6pPr marL="3005861" indent="0">
              <a:buNone/>
              <a:defRPr sz="2630"/>
            </a:lvl6pPr>
            <a:lvl7pPr marL="3607034" indent="0">
              <a:buNone/>
              <a:defRPr sz="2630"/>
            </a:lvl7pPr>
            <a:lvl8pPr marL="4208206" indent="0">
              <a:buNone/>
              <a:defRPr sz="2630"/>
            </a:lvl8pPr>
            <a:lvl9pPr marL="4809378" indent="0">
              <a:buNone/>
              <a:defRPr sz="2630"/>
            </a:lvl9pPr>
          </a:lstStyle>
          <a:p>
            <a:endParaRPr lang="en-US"/>
          </a:p>
        </p:txBody>
      </p:sp>
      <p:sp>
        <p:nvSpPr>
          <p:cNvPr id="4" name="Text Placeholder 3"/>
          <p:cNvSpPr>
            <a:spLocks noGrp="1"/>
          </p:cNvSpPr>
          <p:nvPr>
            <p:ph type="body" sz="half" idx="2"/>
          </p:nvPr>
        </p:nvSpPr>
        <p:spPr>
          <a:xfrm>
            <a:off x="1792288" y="5367867"/>
            <a:ext cx="5486400" cy="804334"/>
          </a:xfrm>
        </p:spPr>
        <p:txBody>
          <a:bodyPr/>
          <a:lstStyle>
            <a:lvl1pPr marL="0" indent="0">
              <a:buNone/>
              <a:defRPr sz="1841"/>
            </a:lvl1pPr>
            <a:lvl2pPr marL="601172" indent="0">
              <a:buNone/>
              <a:defRPr sz="1578"/>
            </a:lvl2pPr>
            <a:lvl3pPr marL="1202345" indent="0">
              <a:buNone/>
              <a:defRPr sz="1315"/>
            </a:lvl3pPr>
            <a:lvl4pPr marL="1803517" indent="0">
              <a:buNone/>
              <a:defRPr sz="1183"/>
            </a:lvl4pPr>
            <a:lvl5pPr marL="2404689" indent="0">
              <a:buNone/>
              <a:defRPr sz="1183"/>
            </a:lvl5pPr>
            <a:lvl6pPr marL="3005861" indent="0">
              <a:buNone/>
              <a:defRPr sz="1183"/>
            </a:lvl6pPr>
            <a:lvl7pPr marL="3607034" indent="0">
              <a:buNone/>
              <a:defRPr sz="1183"/>
            </a:lvl7pPr>
            <a:lvl8pPr marL="4208206" indent="0">
              <a:buNone/>
              <a:defRPr sz="1183"/>
            </a:lvl8pPr>
            <a:lvl9pPr marL="4809378" indent="0">
              <a:buNone/>
              <a:defRPr sz="1183"/>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6/23/19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722440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a:defRPr sz="1578">
                <a:solidFill>
                  <a:schemeClr val="tx1">
                    <a:tint val="75000"/>
                  </a:schemeClr>
                </a:solidFill>
              </a:defRPr>
            </a:lvl1pPr>
          </a:lstStyle>
          <a:p>
            <a:fld id="{63937D59-5EDB-4C39-B697-625748F703B6}" type="datetimeFigureOut">
              <a:rPr lang="en-US" smtClean="0"/>
              <a:t>6/23/19</a:t>
            </a:fld>
            <a:endParaRPr lang="en-US"/>
          </a:p>
        </p:txBody>
      </p:sp>
      <p:sp>
        <p:nvSpPr>
          <p:cNvPr id="5" name="Footer Placeholder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ctr">
              <a:defRPr sz="157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a:defRPr sz="1578">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1202345" rtl="0" eaLnBrk="1" latinLnBrk="0" hangingPunct="1">
        <a:spcBef>
          <a:spcPct val="0"/>
        </a:spcBef>
        <a:buNone/>
        <a:defRPr sz="5786" kern="1200">
          <a:solidFill>
            <a:schemeClr val="tx1"/>
          </a:solidFill>
          <a:latin typeface="+mj-lt"/>
          <a:ea typeface="+mj-ea"/>
          <a:cs typeface="+mj-cs"/>
        </a:defRPr>
      </a:lvl1pPr>
    </p:titleStyle>
    <p:bodyStyle>
      <a:lvl1pPr marL="450879" indent="-450879" algn="l" defTabSz="1202345" rtl="0" eaLnBrk="1" latinLnBrk="0" hangingPunct="1">
        <a:spcBef>
          <a:spcPct val="20000"/>
        </a:spcBef>
        <a:buFont typeface="Arial" pitchFamily="34" charset="0"/>
        <a:buChar char="•"/>
        <a:defRPr sz="4208" kern="1200">
          <a:solidFill>
            <a:schemeClr val="tx1"/>
          </a:solidFill>
          <a:latin typeface="+mn-lt"/>
          <a:ea typeface="+mn-ea"/>
          <a:cs typeface="+mn-cs"/>
        </a:defRPr>
      </a:lvl1pPr>
      <a:lvl2pPr marL="976905" indent="-375733" algn="l" defTabSz="1202345" rtl="0" eaLnBrk="1" latinLnBrk="0" hangingPunct="1">
        <a:spcBef>
          <a:spcPct val="20000"/>
        </a:spcBef>
        <a:buFont typeface="Arial" pitchFamily="34" charset="0"/>
        <a:buChar char="–"/>
        <a:defRPr sz="3682" kern="1200">
          <a:solidFill>
            <a:schemeClr val="tx1"/>
          </a:solidFill>
          <a:latin typeface="+mn-lt"/>
          <a:ea typeface="+mn-ea"/>
          <a:cs typeface="+mn-cs"/>
        </a:defRPr>
      </a:lvl2pPr>
      <a:lvl3pPr marL="1502931" indent="-300586" algn="l" defTabSz="1202345" rtl="0" eaLnBrk="1" latinLnBrk="0" hangingPunct="1">
        <a:spcBef>
          <a:spcPct val="20000"/>
        </a:spcBef>
        <a:buFont typeface="Arial" pitchFamily="34" charset="0"/>
        <a:buChar char="•"/>
        <a:defRPr sz="3156" kern="1200">
          <a:solidFill>
            <a:schemeClr val="tx1"/>
          </a:solidFill>
          <a:latin typeface="+mn-lt"/>
          <a:ea typeface="+mn-ea"/>
          <a:cs typeface="+mn-cs"/>
        </a:defRPr>
      </a:lvl3pPr>
      <a:lvl4pPr marL="2104103" indent="-300586" algn="l" defTabSz="1202345" rtl="0" eaLnBrk="1" latinLnBrk="0" hangingPunct="1">
        <a:spcBef>
          <a:spcPct val="20000"/>
        </a:spcBef>
        <a:buFont typeface="Arial" pitchFamily="34" charset="0"/>
        <a:buChar char="–"/>
        <a:defRPr sz="2630" kern="1200">
          <a:solidFill>
            <a:schemeClr val="tx1"/>
          </a:solidFill>
          <a:latin typeface="+mn-lt"/>
          <a:ea typeface="+mn-ea"/>
          <a:cs typeface="+mn-cs"/>
        </a:defRPr>
      </a:lvl4pPr>
      <a:lvl5pPr marL="2705275" indent="-300586" algn="l" defTabSz="1202345" rtl="0" eaLnBrk="1" latinLnBrk="0" hangingPunct="1">
        <a:spcBef>
          <a:spcPct val="20000"/>
        </a:spcBef>
        <a:buFont typeface="Arial" pitchFamily="34" charset="0"/>
        <a:buChar char="»"/>
        <a:defRPr sz="2630" kern="1200">
          <a:solidFill>
            <a:schemeClr val="tx1"/>
          </a:solidFill>
          <a:latin typeface="+mn-lt"/>
          <a:ea typeface="+mn-ea"/>
          <a:cs typeface="+mn-cs"/>
        </a:defRPr>
      </a:lvl5pPr>
      <a:lvl6pPr marL="3306448" indent="-300586" algn="l" defTabSz="1202345" rtl="0" eaLnBrk="1" latinLnBrk="0" hangingPunct="1">
        <a:spcBef>
          <a:spcPct val="20000"/>
        </a:spcBef>
        <a:buFont typeface="Arial" pitchFamily="34" charset="0"/>
        <a:buChar char="•"/>
        <a:defRPr sz="2630" kern="1200">
          <a:solidFill>
            <a:schemeClr val="tx1"/>
          </a:solidFill>
          <a:latin typeface="+mn-lt"/>
          <a:ea typeface="+mn-ea"/>
          <a:cs typeface="+mn-cs"/>
        </a:defRPr>
      </a:lvl6pPr>
      <a:lvl7pPr marL="3907620" indent="-300586" algn="l" defTabSz="1202345" rtl="0" eaLnBrk="1" latinLnBrk="0" hangingPunct="1">
        <a:spcBef>
          <a:spcPct val="20000"/>
        </a:spcBef>
        <a:buFont typeface="Arial" pitchFamily="34" charset="0"/>
        <a:buChar char="•"/>
        <a:defRPr sz="2630" kern="1200">
          <a:solidFill>
            <a:schemeClr val="tx1"/>
          </a:solidFill>
          <a:latin typeface="+mn-lt"/>
          <a:ea typeface="+mn-ea"/>
          <a:cs typeface="+mn-cs"/>
        </a:defRPr>
      </a:lvl7pPr>
      <a:lvl8pPr marL="4508792" indent="-300586" algn="l" defTabSz="1202345" rtl="0" eaLnBrk="1" latinLnBrk="0" hangingPunct="1">
        <a:spcBef>
          <a:spcPct val="20000"/>
        </a:spcBef>
        <a:buFont typeface="Arial" pitchFamily="34" charset="0"/>
        <a:buChar char="•"/>
        <a:defRPr sz="2630" kern="1200">
          <a:solidFill>
            <a:schemeClr val="tx1"/>
          </a:solidFill>
          <a:latin typeface="+mn-lt"/>
          <a:ea typeface="+mn-ea"/>
          <a:cs typeface="+mn-cs"/>
        </a:defRPr>
      </a:lvl8pPr>
      <a:lvl9pPr marL="5109964" indent="-300586" algn="l" defTabSz="1202345" rtl="0" eaLnBrk="1" latinLnBrk="0" hangingPunct="1">
        <a:spcBef>
          <a:spcPct val="20000"/>
        </a:spcBef>
        <a:buFont typeface="Arial" pitchFamily="34" charset="0"/>
        <a:buChar char="•"/>
        <a:defRPr sz="2630" kern="1200">
          <a:solidFill>
            <a:schemeClr val="tx1"/>
          </a:solidFill>
          <a:latin typeface="+mn-lt"/>
          <a:ea typeface="+mn-ea"/>
          <a:cs typeface="+mn-cs"/>
        </a:defRPr>
      </a:lvl9pPr>
    </p:bodyStyle>
    <p:otherStyle>
      <a:defPPr>
        <a:defRPr lang="en-US"/>
      </a:defPPr>
      <a:lvl1pPr marL="0" algn="l" defTabSz="1202345" rtl="0" eaLnBrk="1" latinLnBrk="0" hangingPunct="1">
        <a:defRPr sz="2367" kern="1200">
          <a:solidFill>
            <a:schemeClr val="tx1"/>
          </a:solidFill>
          <a:latin typeface="+mn-lt"/>
          <a:ea typeface="+mn-ea"/>
          <a:cs typeface="+mn-cs"/>
        </a:defRPr>
      </a:lvl1pPr>
      <a:lvl2pPr marL="601172" algn="l" defTabSz="1202345" rtl="0" eaLnBrk="1" latinLnBrk="0" hangingPunct="1">
        <a:defRPr sz="2367" kern="1200">
          <a:solidFill>
            <a:schemeClr val="tx1"/>
          </a:solidFill>
          <a:latin typeface="+mn-lt"/>
          <a:ea typeface="+mn-ea"/>
          <a:cs typeface="+mn-cs"/>
        </a:defRPr>
      </a:lvl2pPr>
      <a:lvl3pPr marL="1202345" algn="l" defTabSz="1202345" rtl="0" eaLnBrk="1" latinLnBrk="0" hangingPunct="1">
        <a:defRPr sz="2367" kern="1200">
          <a:solidFill>
            <a:schemeClr val="tx1"/>
          </a:solidFill>
          <a:latin typeface="+mn-lt"/>
          <a:ea typeface="+mn-ea"/>
          <a:cs typeface="+mn-cs"/>
        </a:defRPr>
      </a:lvl3pPr>
      <a:lvl4pPr marL="1803517" algn="l" defTabSz="1202345" rtl="0" eaLnBrk="1" latinLnBrk="0" hangingPunct="1">
        <a:defRPr sz="2367" kern="1200">
          <a:solidFill>
            <a:schemeClr val="tx1"/>
          </a:solidFill>
          <a:latin typeface="+mn-lt"/>
          <a:ea typeface="+mn-ea"/>
          <a:cs typeface="+mn-cs"/>
        </a:defRPr>
      </a:lvl4pPr>
      <a:lvl5pPr marL="2404689" algn="l" defTabSz="1202345" rtl="0" eaLnBrk="1" latinLnBrk="0" hangingPunct="1">
        <a:defRPr sz="2367" kern="1200">
          <a:solidFill>
            <a:schemeClr val="tx1"/>
          </a:solidFill>
          <a:latin typeface="+mn-lt"/>
          <a:ea typeface="+mn-ea"/>
          <a:cs typeface="+mn-cs"/>
        </a:defRPr>
      </a:lvl5pPr>
      <a:lvl6pPr marL="3005861" algn="l" defTabSz="1202345" rtl="0" eaLnBrk="1" latinLnBrk="0" hangingPunct="1">
        <a:defRPr sz="2367" kern="1200">
          <a:solidFill>
            <a:schemeClr val="tx1"/>
          </a:solidFill>
          <a:latin typeface="+mn-lt"/>
          <a:ea typeface="+mn-ea"/>
          <a:cs typeface="+mn-cs"/>
        </a:defRPr>
      </a:lvl6pPr>
      <a:lvl7pPr marL="3607034" algn="l" defTabSz="1202345" rtl="0" eaLnBrk="1" latinLnBrk="0" hangingPunct="1">
        <a:defRPr sz="2367" kern="1200">
          <a:solidFill>
            <a:schemeClr val="tx1"/>
          </a:solidFill>
          <a:latin typeface="+mn-lt"/>
          <a:ea typeface="+mn-ea"/>
          <a:cs typeface="+mn-cs"/>
        </a:defRPr>
      </a:lvl7pPr>
      <a:lvl8pPr marL="4208206" algn="l" defTabSz="1202345" rtl="0" eaLnBrk="1" latinLnBrk="0" hangingPunct="1">
        <a:defRPr sz="2367" kern="1200">
          <a:solidFill>
            <a:schemeClr val="tx1"/>
          </a:solidFill>
          <a:latin typeface="+mn-lt"/>
          <a:ea typeface="+mn-ea"/>
          <a:cs typeface="+mn-cs"/>
        </a:defRPr>
      </a:lvl8pPr>
      <a:lvl9pPr marL="4809378" algn="l" defTabSz="1202345" rtl="0" eaLnBrk="1" latinLnBrk="0" hangingPunct="1">
        <a:defRPr sz="23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115453" y="6448428"/>
            <a:ext cx="1047467" cy="180975"/>
          </a:xfrm>
          <a:prstGeom prst="rect">
            <a:avLst/>
          </a:prstGeom>
        </p:spPr>
        <p:txBody>
          <a:bodyPr vert="horz" lIns="91440" tIns="45720" rIns="91440" bIns="45720" rtlCol="0" anchor="ctr"/>
          <a:lstStyle>
            <a:lvl1pPr algn="r">
              <a:defRPr sz="986">
                <a:solidFill>
                  <a:schemeClr val="tx1"/>
                </a:solidFill>
              </a:defRPr>
            </a:lvl1pPr>
          </a:lstStyle>
          <a:p>
            <a:fld id="{835812B2-BD1B-4DB0-9BD9-F523FF02BE87}" type="datetime1">
              <a:rPr lang="en-US" smtClean="0"/>
              <a:t>6/23/19</a:t>
            </a:fld>
            <a:endParaRPr lang="en-US"/>
          </a:p>
        </p:txBody>
      </p:sp>
      <p:sp>
        <p:nvSpPr>
          <p:cNvPr id="5" name="Footer Placeholder 4"/>
          <p:cNvSpPr>
            <a:spLocks noGrp="1"/>
          </p:cNvSpPr>
          <p:nvPr>
            <p:ph type="ftr" sz="quarter" idx="3"/>
          </p:nvPr>
        </p:nvSpPr>
        <p:spPr>
          <a:xfrm>
            <a:off x="906864" y="6448428"/>
            <a:ext cx="4979929" cy="180975"/>
          </a:xfrm>
          <a:prstGeom prst="rect">
            <a:avLst/>
          </a:prstGeom>
        </p:spPr>
        <p:txBody>
          <a:bodyPr vert="horz" lIns="91440" tIns="45720" rIns="91440" bIns="45720" rtlCol="0" anchor="ctr"/>
          <a:lstStyle>
            <a:lvl1pPr algn="l">
              <a:defRPr sz="986" cap="all" baseline="0">
                <a:solidFill>
                  <a:schemeClr val="tx1"/>
                </a:solidFill>
              </a:defRPr>
            </a:lvl1pPr>
          </a:lstStyle>
          <a:p>
            <a:endParaRPr lang="en-US"/>
          </a:p>
        </p:txBody>
      </p:sp>
      <p:sp>
        <p:nvSpPr>
          <p:cNvPr id="6" name="Slide Number Placeholder 5"/>
          <p:cNvSpPr>
            <a:spLocks noGrp="1"/>
          </p:cNvSpPr>
          <p:nvPr>
            <p:ph type="sldNum" sz="quarter" idx="4"/>
          </p:nvPr>
        </p:nvSpPr>
        <p:spPr>
          <a:xfrm>
            <a:off x="7373080" y="6448428"/>
            <a:ext cx="857474" cy="180975"/>
          </a:xfrm>
          <a:prstGeom prst="rect">
            <a:avLst/>
          </a:prstGeom>
        </p:spPr>
        <p:txBody>
          <a:bodyPr vert="horz" lIns="91440" tIns="45720" rIns="91440" bIns="45720" rtlCol="0" anchor="ctr"/>
          <a:lstStyle>
            <a:lvl1pPr algn="r">
              <a:defRPr sz="986">
                <a:solidFill>
                  <a:schemeClr val="tx1"/>
                </a:solidFill>
              </a:defRPr>
            </a:lvl1pPr>
          </a:lstStyle>
          <a:p>
            <a:fld id="{F36C87F6-986D-49E6-AF40-1B3A1EE8064D}" type="slidenum">
              <a:rPr lang="en-US" smtClean="0"/>
              <a:pPr/>
              <a:t>‹#›</a:t>
            </a:fld>
            <a:endParaRPr lang="en-US"/>
          </a:p>
        </p:txBody>
      </p:sp>
      <p:sp>
        <p:nvSpPr>
          <p:cNvPr id="3" name="Text Placeholder 2"/>
          <p:cNvSpPr>
            <a:spLocks noGrp="1"/>
          </p:cNvSpPr>
          <p:nvPr>
            <p:ph type="body" idx="1"/>
          </p:nvPr>
        </p:nvSpPr>
        <p:spPr>
          <a:xfrm>
            <a:off x="913450" y="1828801"/>
            <a:ext cx="7317105"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913450" y="274637"/>
            <a:ext cx="7317105" cy="1325562"/>
          </a:xfrm>
          <a:prstGeom prst="rect">
            <a:avLst/>
          </a:prstGeom>
        </p:spPr>
        <p:txBody>
          <a:bodyPr vert="horz" lIns="91440" tIns="45720" rIns="91440" bIns="45720" rtlCol="0" anchor="b">
            <a:normAutofit/>
          </a:bodyPr>
          <a:lstStyle/>
          <a:p>
            <a:r>
              <a:rPr lang="en-US"/>
              <a:t>Click to edit Master title style</a:t>
            </a:r>
            <a:endParaRPr dirty="0"/>
          </a:p>
        </p:txBody>
      </p:sp>
    </p:spTree>
    <p:extLst>
      <p:ext uri="{BB962C8B-B14F-4D97-AF65-F5344CB8AC3E}">
        <p14:creationId xmlns:p14="http://schemas.microsoft.com/office/powerpoint/2010/main" val="152051556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01758" rtl="0" eaLnBrk="1" latinLnBrk="0" hangingPunct="1">
        <a:lnSpc>
          <a:spcPct val="90000"/>
        </a:lnSpc>
        <a:spcBef>
          <a:spcPct val="0"/>
        </a:spcBef>
        <a:buNone/>
        <a:defRPr sz="3945" kern="1200" cap="all" baseline="0">
          <a:solidFill>
            <a:schemeClr val="tx2"/>
          </a:solidFill>
          <a:latin typeface="+mj-lt"/>
          <a:ea typeface="+mj-ea"/>
          <a:cs typeface="+mj-cs"/>
        </a:defRPr>
      </a:lvl1pPr>
    </p:titleStyle>
    <p:bodyStyle>
      <a:lvl1pPr marL="270528" indent="-225440" algn="l" defTabSz="901758" rtl="0" eaLnBrk="1" latinLnBrk="0" hangingPunct="1">
        <a:lnSpc>
          <a:spcPct val="90000"/>
        </a:lnSpc>
        <a:spcBef>
          <a:spcPts val="1775"/>
        </a:spcBef>
        <a:buClr>
          <a:schemeClr val="accent1"/>
        </a:buClr>
        <a:buSzPct val="80000"/>
        <a:buFont typeface="Arial" pitchFamily="34" charset="0"/>
        <a:buChar char="•"/>
        <a:defRPr sz="2367" kern="1200">
          <a:solidFill>
            <a:schemeClr val="tx1"/>
          </a:solidFill>
          <a:latin typeface="+mn-lt"/>
          <a:ea typeface="+mn-ea"/>
          <a:cs typeface="+mn-cs"/>
        </a:defRPr>
      </a:lvl1pPr>
      <a:lvl2pPr marL="495967" indent="-225440" algn="l" defTabSz="901758" rtl="0" eaLnBrk="1" latinLnBrk="0" hangingPunct="1">
        <a:lnSpc>
          <a:spcPct val="90000"/>
        </a:lnSpc>
        <a:spcBef>
          <a:spcPts val="592"/>
        </a:spcBef>
        <a:buClr>
          <a:schemeClr val="accent1"/>
        </a:buClr>
        <a:buSzPct val="80000"/>
        <a:buFont typeface="Arial" pitchFamily="34" charset="0"/>
        <a:buChar char="•"/>
        <a:defRPr sz="1972" kern="1200">
          <a:solidFill>
            <a:schemeClr val="tx1"/>
          </a:solidFill>
          <a:latin typeface="+mn-lt"/>
          <a:ea typeface="+mn-ea"/>
          <a:cs typeface="+mn-cs"/>
        </a:defRPr>
      </a:lvl2pPr>
      <a:lvl3pPr marL="721407" indent="-225440" algn="l" defTabSz="901758" rtl="0" eaLnBrk="1" latinLnBrk="0" hangingPunct="1">
        <a:lnSpc>
          <a:spcPct val="90000"/>
        </a:lnSpc>
        <a:spcBef>
          <a:spcPts val="592"/>
        </a:spcBef>
        <a:buClr>
          <a:schemeClr val="accent1"/>
        </a:buClr>
        <a:buSzPct val="80000"/>
        <a:buFont typeface="Arial" pitchFamily="34" charset="0"/>
        <a:buChar char="•"/>
        <a:defRPr sz="1775" kern="1200">
          <a:solidFill>
            <a:schemeClr val="tx1"/>
          </a:solidFill>
          <a:latin typeface="+mn-lt"/>
          <a:ea typeface="+mn-ea"/>
          <a:cs typeface="+mn-cs"/>
        </a:defRPr>
      </a:lvl3pPr>
      <a:lvl4pPr marL="946846" indent="-225440" algn="l" defTabSz="901758" rtl="0" eaLnBrk="1" latinLnBrk="0" hangingPunct="1">
        <a:lnSpc>
          <a:spcPct val="90000"/>
        </a:lnSpc>
        <a:spcBef>
          <a:spcPts val="592"/>
        </a:spcBef>
        <a:buClr>
          <a:schemeClr val="accent1"/>
        </a:buClr>
        <a:buSzPct val="80000"/>
        <a:buFont typeface="Arial" pitchFamily="34" charset="0"/>
        <a:buChar char="•"/>
        <a:defRPr sz="1578" kern="1200">
          <a:solidFill>
            <a:schemeClr val="tx1"/>
          </a:solidFill>
          <a:latin typeface="+mn-lt"/>
          <a:ea typeface="+mn-ea"/>
          <a:cs typeface="+mn-cs"/>
        </a:defRPr>
      </a:lvl4pPr>
      <a:lvl5pPr marL="1172286" indent="-225440" algn="l" defTabSz="901758" rtl="0" eaLnBrk="1" latinLnBrk="0" hangingPunct="1">
        <a:lnSpc>
          <a:spcPct val="90000"/>
        </a:lnSpc>
        <a:spcBef>
          <a:spcPts val="592"/>
        </a:spcBef>
        <a:buClr>
          <a:schemeClr val="accent1"/>
        </a:buClr>
        <a:buSzPct val="80000"/>
        <a:buFont typeface="Arial" pitchFamily="34" charset="0"/>
        <a:buChar char="•"/>
        <a:defRPr sz="1578" kern="1200">
          <a:solidFill>
            <a:schemeClr val="tx1"/>
          </a:solidFill>
          <a:latin typeface="+mn-lt"/>
          <a:ea typeface="+mn-ea"/>
          <a:cs typeface="+mn-cs"/>
        </a:defRPr>
      </a:lvl5pPr>
      <a:lvl6pPr marL="1397726" indent="-225440" algn="l" defTabSz="901758" rtl="0" eaLnBrk="1" latinLnBrk="0" hangingPunct="1">
        <a:spcBef>
          <a:spcPts val="592"/>
        </a:spcBef>
        <a:buClr>
          <a:schemeClr val="accent1"/>
        </a:buClr>
        <a:buSzPct val="80000"/>
        <a:buFont typeface="Arial" pitchFamily="34" charset="0"/>
        <a:buChar char="•"/>
        <a:defRPr sz="1578" kern="1200">
          <a:solidFill>
            <a:schemeClr val="tx1"/>
          </a:solidFill>
          <a:latin typeface="+mn-lt"/>
          <a:ea typeface="+mn-ea"/>
          <a:cs typeface="+mn-cs"/>
        </a:defRPr>
      </a:lvl6pPr>
      <a:lvl7pPr marL="1623165" indent="-225440" algn="l" defTabSz="901758" rtl="0" eaLnBrk="1" latinLnBrk="0" hangingPunct="1">
        <a:spcBef>
          <a:spcPts val="592"/>
        </a:spcBef>
        <a:buClr>
          <a:schemeClr val="accent1"/>
        </a:buClr>
        <a:buSzPct val="80000"/>
        <a:buFont typeface="Arial" pitchFamily="34" charset="0"/>
        <a:buChar char="•"/>
        <a:defRPr sz="1578" kern="1200">
          <a:solidFill>
            <a:schemeClr val="tx1"/>
          </a:solidFill>
          <a:latin typeface="+mn-lt"/>
          <a:ea typeface="+mn-ea"/>
          <a:cs typeface="+mn-cs"/>
        </a:defRPr>
      </a:lvl7pPr>
      <a:lvl8pPr marL="1848605" indent="-225440" algn="l" defTabSz="901758" rtl="0" eaLnBrk="1" latinLnBrk="0" hangingPunct="1">
        <a:spcBef>
          <a:spcPts val="592"/>
        </a:spcBef>
        <a:buClr>
          <a:schemeClr val="accent1"/>
        </a:buClr>
        <a:buSzPct val="80000"/>
        <a:buFont typeface="Arial" pitchFamily="34" charset="0"/>
        <a:buChar char="•"/>
        <a:defRPr sz="1578" kern="1200">
          <a:solidFill>
            <a:schemeClr val="tx1"/>
          </a:solidFill>
          <a:latin typeface="+mn-lt"/>
          <a:ea typeface="+mn-ea"/>
          <a:cs typeface="+mn-cs"/>
        </a:defRPr>
      </a:lvl8pPr>
      <a:lvl9pPr marL="2074044" indent="-225440" algn="l" defTabSz="901758" rtl="0" eaLnBrk="1" latinLnBrk="0" hangingPunct="1">
        <a:spcBef>
          <a:spcPts val="592"/>
        </a:spcBef>
        <a:buClr>
          <a:schemeClr val="accent1"/>
        </a:buClr>
        <a:buSzPct val="80000"/>
        <a:buFont typeface="Arial" pitchFamily="34" charset="0"/>
        <a:buChar char="•"/>
        <a:defRPr sz="1578" kern="1200" baseline="0">
          <a:solidFill>
            <a:schemeClr val="tx1"/>
          </a:solidFill>
          <a:latin typeface="+mn-lt"/>
          <a:ea typeface="+mn-ea"/>
          <a:cs typeface="+mn-cs"/>
        </a:defRPr>
      </a:lvl9pPr>
    </p:bodyStyle>
    <p:otherStyle>
      <a:defPPr>
        <a:defRPr/>
      </a:defPPr>
      <a:lvl1pPr marL="0" algn="l" defTabSz="901758" rtl="0" eaLnBrk="1" latinLnBrk="0" hangingPunct="1">
        <a:defRPr sz="1775" kern="1200">
          <a:solidFill>
            <a:schemeClr val="tx1"/>
          </a:solidFill>
          <a:latin typeface="+mn-lt"/>
          <a:ea typeface="+mn-ea"/>
          <a:cs typeface="+mn-cs"/>
        </a:defRPr>
      </a:lvl1pPr>
      <a:lvl2pPr marL="450879" algn="l" defTabSz="901758" rtl="0" eaLnBrk="1" latinLnBrk="0" hangingPunct="1">
        <a:defRPr sz="1775" kern="1200">
          <a:solidFill>
            <a:schemeClr val="tx1"/>
          </a:solidFill>
          <a:latin typeface="+mn-lt"/>
          <a:ea typeface="+mn-ea"/>
          <a:cs typeface="+mn-cs"/>
        </a:defRPr>
      </a:lvl2pPr>
      <a:lvl3pPr marL="901758" algn="l" defTabSz="901758" rtl="0" eaLnBrk="1" latinLnBrk="0" hangingPunct="1">
        <a:defRPr sz="1775" kern="1200">
          <a:solidFill>
            <a:schemeClr val="tx1"/>
          </a:solidFill>
          <a:latin typeface="+mn-lt"/>
          <a:ea typeface="+mn-ea"/>
          <a:cs typeface="+mn-cs"/>
        </a:defRPr>
      </a:lvl3pPr>
      <a:lvl4pPr marL="1352638" algn="l" defTabSz="901758" rtl="0" eaLnBrk="1" latinLnBrk="0" hangingPunct="1">
        <a:defRPr sz="1775" kern="1200">
          <a:solidFill>
            <a:schemeClr val="tx1"/>
          </a:solidFill>
          <a:latin typeface="+mn-lt"/>
          <a:ea typeface="+mn-ea"/>
          <a:cs typeface="+mn-cs"/>
        </a:defRPr>
      </a:lvl4pPr>
      <a:lvl5pPr marL="1803517" algn="l" defTabSz="901758" rtl="0" eaLnBrk="1" latinLnBrk="0" hangingPunct="1">
        <a:defRPr sz="1775" kern="1200">
          <a:solidFill>
            <a:schemeClr val="tx1"/>
          </a:solidFill>
          <a:latin typeface="+mn-lt"/>
          <a:ea typeface="+mn-ea"/>
          <a:cs typeface="+mn-cs"/>
        </a:defRPr>
      </a:lvl5pPr>
      <a:lvl6pPr marL="2254396" algn="l" defTabSz="901758" rtl="0" eaLnBrk="1" latinLnBrk="0" hangingPunct="1">
        <a:defRPr sz="1775" kern="1200">
          <a:solidFill>
            <a:schemeClr val="tx1"/>
          </a:solidFill>
          <a:latin typeface="+mn-lt"/>
          <a:ea typeface="+mn-ea"/>
          <a:cs typeface="+mn-cs"/>
        </a:defRPr>
      </a:lvl6pPr>
      <a:lvl7pPr marL="2705275" algn="l" defTabSz="901758" rtl="0" eaLnBrk="1" latinLnBrk="0" hangingPunct="1">
        <a:defRPr sz="1775" kern="1200">
          <a:solidFill>
            <a:schemeClr val="tx1"/>
          </a:solidFill>
          <a:latin typeface="+mn-lt"/>
          <a:ea typeface="+mn-ea"/>
          <a:cs typeface="+mn-cs"/>
        </a:defRPr>
      </a:lvl7pPr>
      <a:lvl8pPr marL="3156154" algn="l" defTabSz="901758" rtl="0" eaLnBrk="1" latinLnBrk="0" hangingPunct="1">
        <a:defRPr sz="1775" kern="1200">
          <a:solidFill>
            <a:schemeClr val="tx1"/>
          </a:solidFill>
          <a:latin typeface="+mn-lt"/>
          <a:ea typeface="+mn-ea"/>
          <a:cs typeface="+mn-cs"/>
        </a:defRPr>
      </a:lvl8pPr>
      <a:lvl9pPr marL="3607034" algn="l" defTabSz="901758" rtl="0" eaLnBrk="1" latinLnBrk="0" hangingPunct="1">
        <a:defRPr sz="17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 Id="rId6" Type="http://schemas.openxmlformats.org/officeDocument/2006/relationships/image" Target="../media/image21.emf"/><Relationship Id="rId5" Type="http://schemas.openxmlformats.org/officeDocument/2006/relationships/image" Target="../media/image16.png"/><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extBox 1"/>
          <p:cNvSpPr txBox="1"/>
          <p:nvPr/>
        </p:nvSpPr>
        <p:spPr>
          <a:xfrm>
            <a:off x="537557" y="980729"/>
            <a:ext cx="7850867" cy="4786439"/>
          </a:xfrm>
          <a:prstGeom prst="rect">
            <a:avLst/>
          </a:prstGeom>
          <a:noFill/>
        </p:spPr>
        <p:txBody>
          <a:bodyPr wrap="none" rtlCol="0">
            <a:spAutoFit/>
          </a:bodyPr>
          <a:lstStyle/>
          <a:p>
            <a:pPr>
              <a:lnSpc>
                <a:spcPct val="90000"/>
              </a:lnSpc>
            </a:pPr>
            <a:endParaRPr lang="en-US" sz="3600" b="1" dirty="0">
              <a:solidFill>
                <a:schemeClr val="bg1"/>
              </a:solidFill>
            </a:endParaRPr>
          </a:p>
          <a:p>
            <a:pPr>
              <a:lnSpc>
                <a:spcPct val="90000"/>
              </a:lnSpc>
            </a:pPr>
            <a:r>
              <a:rPr lang="en-US" sz="4400" b="1" dirty="0">
                <a:solidFill>
                  <a:schemeClr val="bg1"/>
                </a:solidFill>
              </a:rPr>
              <a:t>NKRI </a:t>
            </a:r>
            <a:r>
              <a:rPr lang="en-US" sz="4400" b="1" dirty="0" err="1">
                <a:solidFill>
                  <a:schemeClr val="bg1"/>
                </a:solidFill>
              </a:rPr>
              <a:t>Sebagai</a:t>
            </a:r>
            <a:r>
              <a:rPr lang="en-US" sz="4400" b="1" dirty="0">
                <a:solidFill>
                  <a:schemeClr val="bg1"/>
                </a:solidFill>
              </a:rPr>
              <a:t> </a:t>
            </a:r>
            <a:r>
              <a:rPr lang="en-US" sz="4400" b="1" dirty="0" err="1">
                <a:solidFill>
                  <a:schemeClr val="bg1"/>
                </a:solidFill>
              </a:rPr>
              <a:t>Kesatuan</a:t>
            </a:r>
            <a:r>
              <a:rPr lang="en-US" sz="4400" b="1" dirty="0">
                <a:solidFill>
                  <a:schemeClr val="bg1"/>
                </a:solidFill>
              </a:rPr>
              <a:t> </a:t>
            </a:r>
            <a:r>
              <a:rPr lang="en-US" sz="4400" b="1" dirty="0" err="1">
                <a:solidFill>
                  <a:schemeClr val="bg1"/>
                </a:solidFill>
              </a:rPr>
              <a:t>Ekonomi</a:t>
            </a:r>
            <a:r>
              <a:rPr lang="en-US" sz="4400" b="1" dirty="0">
                <a:solidFill>
                  <a:schemeClr val="bg1"/>
                </a:solidFill>
              </a:rPr>
              <a:t> </a:t>
            </a:r>
          </a:p>
          <a:p>
            <a:pPr>
              <a:lnSpc>
                <a:spcPct val="90000"/>
              </a:lnSpc>
            </a:pPr>
            <a:r>
              <a:rPr lang="en-US" sz="4400" b="1" dirty="0" err="1">
                <a:solidFill>
                  <a:schemeClr val="bg1"/>
                </a:solidFill>
              </a:rPr>
              <a:t>dalam</a:t>
            </a:r>
            <a:r>
              <a:rPr lang="en-US" sz="4400" b="1" dirty="0">
                <a:solidFill>
                  <a:schemeClr val="bg1"/>
                </a:solidFill>
              </a:rPr>
              <a:t> </a:t>
            </a:r>
            <a:r>
              <a:rPr lang="en-US" sz="4400" b="1" dirty="0" err="1">
                <a:solidFill>
                  <a:schemeClr val="bg1"/>
                </a:solidFill>
              </a:rPr>
              <a:t>Panggung</a:t>
            </a:r>
            <a:r>
              <a:rPr lang="en-US" sz="4400" b="1" dirty="0">
                <a:solidFill>
                  <a:schemeClr val="bg1"/>
                </a:solidFill>
              </a:rPr>
              <a:t> Dunia</a:t>
            </a:r>
          </a:p>
          <a:p>
            <a:pPr>
              <a:lnSpc>
                <a:spcPct val="90000"/>
              </a:lnSpc>
            </a:pPr>
            <a:endParaRPr lang="en-US" sz="2400" b="1" dirty="0">
              <a:solidFill>
                <a:schemeClr val="bg1"/>
              </a:solidFill>
            </a:endParaRPr>
          </a:p>
          <a:p>
            <a:pPr>
              <a:lnSpc>
                <a:spcPct val="90000"/>
              </a:lnSpc>
            </a:pPr>
            <a:endParaRPr lang="en-US" sz="2400" b="1" dirty="0">
              <a:solidFill>
                <a:schemeClr val="bg1"/>
              </a:solidFill>
            </a:endParaRPr>
          </a:p>
          <a:p>
            <a:pPr>
              <a:lnSpc>
                <a:spcPct val="90000"/>
              </a:lnSpc>
            </a:pPr>
            <a:r>
              <a:rPr lang="en-US" sz="2400" b="1" dirty="0" err="1">
                <a:solidFill>
                  <a:schemeClr val="bg1"/>
                </a:solidFill>
              </a:rPr>
              <a:t>Febrio</a:t>
            </a:r>
            <a:r>
              <a:rPr lang="en-US" sz="2400" b="1" dirty="0">
                <a:solidFill>
                  <a:schemeClr val="bg1"/>
                </a:solidFill>
              </a:rPr>
              <a:t> </a:t>
            </a:r>
            <a:r>
              <a:rPr lang="en-US" sz="2400" b="1" dirty="0" err="1">
                <a:solidFill>
                  <a:schemeClr val="bg1"/>
                </a:solidFill>
              </a:rPr>
              <a:t>Kacaribu</a:t>
            </a:r>
            <a:endParaRPr lang="en-US" sz="2400" dirty="0"/>
          </a:p>
          <a:p>
            <a:endParaRPr lang="en-US" sz="2400" b="1" dirty="0">
              <a:solidFill>
                <a:schemeClr val="bg1"/>
              </a:solidFill>
            </a:endParaRPr>
          </a:p>
          <a:p>
            <a:br>
              <a:rPr lang="en-ID" dirty="0"/>
            </a:br>
            <a:endParaRPr lang="en-ID" dirty="0"/>
          </a:p>
          <a:p>
            <a:r>
              <a:rPr lang="en-ID" b="1" dirty="0">
                <a:solidFill>
                  <a:schemeClr val="bg1"/>
                </a:solidFill>
              </a:rPr>
              <a:t>Forum </a:t>
            </a:r>
            <a:r>
              <a:rPr lang="en-ID" b="1" dirty="0" err="1">
                <a:solidFill>
                  <a:schemeClr val="bg1"/>
                </a:solidFill>
              </a:rPr>
              <a:t>Kebangsaan</a:t>
            </a:r>
            <a:endParaRPr lang="en-ID" b="1" dirty="0">
              <a:solidFill>
                <a:schemeClr val="bg1"/>
              </a:solidFill>
            </a:endParaRPr>
          </a:p>
          <a:p>
            <a:r>
              <a:rPr lang="en-ID" b="1" dirty="0" err="1">
                <a:solidFill>
                  <a:schemeClr val="bg1"/>
                </a:solidFill>
              </a:rPr>
              <a:t>Universitas</a:t>
            </a:r>
            <a:r>
              <a:rPr lang="en-ID" b="1" dirty="0">
                <a:solidFill>
                  <a:schemeClr val="bg1"/>
                </a:solidFill>
              </a:rPr>
              <a:t> Indonesia</a:t>
            </a:r>
          </a:p>
          <a:p>
            <a:r>
              <a:rPr lang="en-US" sz="2400" dirty="0">
                <a:solidFill>
                  <a:schemeClr val="bg1"/>
                </a:solidFill>
              </a:rPr>
              <a:t>Depok, 24 </a:t>
            </a:r>
            <a:r>
              <a:rPr lang="en-US" sz="2400" dirty="0" err="1">
                <a:solidFill>
                  <a:schemeClr val="bg1"/>
                </a:solidFill>
              </a:rPr>
              <a:t>Juni</a:t>
            </a:r>
            <a:r>
              <a:rPr lang="en-US" sz="2400" dirty="0">
                <a:solidFill>
                  <a:schemeClr val="bg1"/>
                </a:solidFill>
              </a:rPr>
              <a:t> 2019</a:t>
            </a:r>
          </a:p>
        </p:txBody>
      </p:sp>
    </p:spTree>
    <p:extLst>
      <p:ext uri="{BB962C8B-B14F-4D97-AF65-F5344CB8AC3E}">
        <p14:creationId xmlns:p14="http://schemas.microsoft.com/office/powerpoint/2010/main" val="2801170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60442" y="550993"/>
            <a:ext cx="8116014" cy="933791"/>
          </a:xfrm>
        </p:spPr>
        <p:txBody>
          <a:bodyPr>
            <a:noAutofit/>
          </a:bodyPr>
          <a:lstStyle/>
          <a:p>
            <a:r>
              <a:rPr lang="id-ID" sz="2367" b="1" dirty="0"/>
              <a:t>10 Komoditas Ekspor HS-4 Terbesar </a:t>
            </a:r>
            <a:br>
              <a:rPr lang="id-ID" sz="2367" b="1" dirty="0"/>
            </a:br>
            <a:r>
              <a:rPr lang="id-ID" sz="2367" b="1" dirty="0"/>
              <a:t>Menyusun 40% Nilai Ekspor Indonesia (2012-2016)</a:t>
            </a:r>
          </a:p>
        </p:txBody>
      </p:sp>
      <p:sp>
        <p:nvSpPr>
          <p:cNvPr id="2" name="TextBox 1"/>
          <p:cNvSpPr txBox="1"/>
          <p:nvPr/>
        </p:nvSpPr>
        <p:spPr>
          <a:xfrm>
            <a:off x="108431" y="1772816"/>
            <a:ext cx="2303329" cy="3970318"/>
          </a:xfrm>
          <a:prstGeom prst="rect">
            <a:avLst/>
          </a:prstGeom>
          <a:noFill/>
          <a:ln>
            <a:noFill/>
          </a:ln>
        </p:spPr>
        <p:txBody>
          <a:bodyPr wrap="square" rtlCol="0">
            <a:spAutoFit/>
          </a:bodyPr>
          <a:lstStyle/>
          <a:p>
            <a:pPr marL="182563" indent="-182563" latinLnBrk="0">
              <a:buFont typeface="Arial" panose="020B0604020202020204" pitchFamily="34" charset="0"/>
              <a:buChar char="•"/>
            </a:pPr>
            <a:r>
              <a:rPr lang="id-ID" sz="1800" dirty="0"/>
              <a:t>5 merupakan hasil tambang dan 3 merupakan hasil pertanian</a:t>
            </a:r>
          </a:p>
          <a:p>
            <a:pPr latinLnBrk="0"/>
            <a:endParaRPr lang="id-ID" sz="1800" dirty="0"/>
          </a:p>
          <a:p>
            <a:pPr marL="182563" indent="-182563" latinLnBrk="0">
              <a:buFont typeface="Arial" panose="020B0604020202020204" pitchFamily="34" charset="0"/>
              <a:buChar char="•"/>
            </a:pPr>
            <a:r>
              <a:rPr lang="id-ID" sz="1800" dirty="0"/>
              <a:t>Satu produk manufaktur ringan</a:t>
            </a:r>
          </a:p>
          <a:p>
            <a:pPr marL="182563" indent="-182563" latinLnBrk="0">
              <a:buFont typeface="Arial" panose="020B0604020202020204" pitchFamily="34" charset="0"/>
              <a:buChar char="•"/>
            </a:pPr>
            <a:endParaRPr lang="id-ID" sz="1800" dirty="0"/>
          </a:p>
          <a:p>
            <a:pPr marL="182563" indent="-182563" latinLnBrk="0">
              <a:buFont typeface="Arial" panose="020B0604020202020204" pitchFamily="34" charset="0"/>
              <a:buChar char="•"/>
            </a:pPr>
            <a:r>
              <a:rPr lang="id-ID" sz="1800" dirty="0"/>
              <a:t>Hanya satu yang merupakan produk bernilai tambah tinggi, yaitu </a:t>
            </a:r>
            <a:r>
              <a:rPr lang="id-ID" sz="1800" dirty="0" err="1"/>
              <a:t>automotive</a:t>
            </a:r>
            <a:endParaRPr lang="id-ID" sz="1800" dirty="0"/>
          </a:p>
          <a:p>
            <a:pPr marL="182563" indent="-182563" latinLnBrk="0">
              <a:buFont typeface="Arial" panose="020B0604020202020204" pitchFamily="34" charset="0"/>
              <a:buChar char="•"/>
            </a:pPr>
            <a:endParaRPr lang="id-ID" sz="1800" dirty="0"/>
          </a:p>
        </p:txBody>
      </p:sp>
      <p:pic>
        <p:nvPicPr>
          <p:cNvPr id="3" name="Picture 2">
            <a:extLst>
              <a:ext uri="{FF2B5EF4-FFF2-40B4-BE49-F238E27FC236}">
                <a16:creationId xmlns:a16="http://schemas.microsoft.com/office/drawing/2014/main" id="{B7A67946-49B6-8641-A7CF-DDA956E7F922}"/>
              </a:ext>
            </a:extLst>
          </p:cNvPr>
          <p:cNvPicPr>
            <a:picLocks noChangeAspect="1"/>
          </p:cNvPicPr>
          <p:nvPr/>
        </p:nvPicPr>
        <p:blipFill>
          <a:blip r:embed="rId2"/>
          <a:stretch>
            <a:fillRect/>
          </a:stretch>
        </p:blipFill>
        <p:spPr>
          <a:xfrm>
            <a:off x="2483768" y="1700808"/>
            <a:ext cx="6516216" cy="4252408"/>
          </a:xfrm>
          <a:prstGeom prst="rect">
            <a:avLst/>
          </a:prstGeom>
        </p:spPr>
      </p:pic>
    </p:spTree>
    <p:extLst>
      <p:ext uri="{BB962C8B-B14F-4D97-AF65-F5344CB8AC3E}">
        <p14:creationId xmlns:p14="http://schemas.microsoft.com/office/powerpoint/2010/main" val="2345401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AA3A9E-9128-F64E-B9D2-77F13B70219F}"/>
              </a:ext>
            </a:extLst>
          </p:cNvPr>
          <p:cNvPicPr>
            <a:picLocks noChangeAspect="1"/>
          </p:cNvPicPr>
          <p:nvPr/>
        </p:nvPicPr>
        <p:blipFill>
          <a:blip r:embed="rId2"/>
          <a:stretch>
            <a:fillRect/>
          </a:stretch>
        </p:blipFill>
        <p:spPr>
          <a:xfrm>
            <a:off x="1479624" y="1125961"/>
            <a:ext cx="3308400" cy="2159024"/>
          </a:xfrm>
          <a:prstGeom prst="rect">
            <a:avLst/>
          </a:prstGeom>
        </p:spPr>
      </p:pic>
      <p:pic>
        <p:nvPicPr>
          <p:cNvPr id="3" name="Picture 2">
            <a:extLst>
              <a:ext uri="{FF2B5EF4-FFF2-40B4-BE49-F238E27FC236}">
                <a16:creationId xmlns:a16="http://schemas.microsoft.com/office/drawing/2014/main" id="{2D0620F0-940F-304D-B9BF-B2CD537CD277}"/>
              </a:ext>
            </a:extLst>
          </p:cNvPr>
          <p:cNvPicPr>
            <a:picLocks noChangeAspect="1"/>
          </p:cNvPicPr>
          <p:nvPr/>
        </p:nvPicPr>
        <p:blipFill>
          <a:blip r:embed="rId3"/>
          <a:stretch>
            <a:fillRect/>
          </a:stretch>
        </p:blipFill>
        <p:spPr>
          <a:xfrm>
            <a:off x="1479624" y="3429001"/>
            <a:ext cx="3308400" cy="2159024"/>
          </a:xfrm>
          <a:prstGeom prst="rect">
            <a:avLst/>
          </a:prstGeom>
        </p:spPr>
      </p:pic>
      <p:pic>
        <p:nvPicPr>
          <p:cNvPr id="4" name="Picture 3">
            <a:extLst>
              <a:ext uri="{FF2B5EF4-FFF2-40B4-BE49-F238E27FC236}">
                <a16:creationId xmlns:a16="http://schemas.microsoft.com/office/drawing/2014/main" id="{068668D8-3B75-714C-8322-DDFACB8E0CC9}"/>
              </a:ext>
            </a:extLst>
          </p:cNvPr>
          <p:cNvPicPr>
            <a:picLocks noChangeAspect="1"/>
          </p:cNvPicPr>
          <p:nvPr/>
        </p:nvPicPr>
        <p:blipFill>
          <a:blip r:embed="rId4"/>
          <a:stretch>
            <a:fillRect/>
          </a:stretch>
        </p:blipFill>
        <p:spPr>
          <a:xfrm>
            <a:off x="4936008" y="3429000"/>
            <a:ext cx="3308400" cy="2159024"/>
          </a:xfrm>
          <a:prstGeom prst="rect">
            <a:avLst/>
          </a:prstGeom>
        </p:spPr>
      </p:pic>
      <p:sp>
        <p:nvSpPr>
          <p:cNvPr id="6" name="TextBox 5">
            <a:extLst>
              <a:ext uri="{FF2B5EF4-FFF2-40B4-BE49-F238E27FC236}">
                <a16:creationId xmlns:a16="http://schemas.microsoft.com/office/drawing/2014/main" id="{C0AE0A91-83B8-B14C-B74C-4562034DA32D}"/>
              </a:ext>
            </a:extLst>
          </p:cNvPr>
          <p:cNvSpPr txBox="1"/>
          <p:nvPr/>
        </p:nvSpPr>
        <p:spPr>
          <a:xfrm>
            <a:off x="1475656" y="476672"/>
            <a:ext cx="6755247" cy="402546"/>
          </a:xfrm>
          <a:prstGeom prst="rect">
            <a:avLst/>
          </a:prstGeom>
          <a:noFill/>
        </p:spPr>
        <p:txBody>
          <a:bodyPr wrap="none" rtlCol="0">
            <a:spAutoFit/>
          </a:bodyPr>
          <a:lstStyle/>
          <a:p>
            <a:r>
              <a:rPr lang="en-US" b="1" dirty="0"/>
              <a:t>Export Products Segmentation: Selected Emerging Economies</a:t>
            </a:r>
          </a:p>
        </p:txBody>
      </p:sp>
      <p:pic>
        <p:nvPicPr>
          <p:cNvPr id="8" name="Picture 7">
            <a:extLst>
              <a:ext uri="{FF2B5EF4-FFF2-40B4-BE49-F238E27FC236}">
                <a16:creationId xmlns:a16="http://schemas.microsoft.com/office/drawing/2014/main" id="{93A95702-08B5-4E44-AB60-6FC53A686F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9712" y="5709830"/>
            <a:ext cx="5684118" cy="311458"/>
          </a:xfrm>
          <a:prstGeom prst="rect">
            <a:avLst/>
          </a:prstGeom>
        </p:spPr>
      </p:pic>
      <p:pic>
        <p:nvPicPr>
          <p:cNvPr id="9" name="Picture 8">
            <a:extLst>
              <a:ext uri="{FF2B5EF4-FFF2-40B4-BE49-F238E27FC236}">
                <a16:creationId xmlns:a16="http://schemas.microsoft.com/office/drawing/2014/main" id="{D69C4A50-8463-184F-850C-BF5E40F70E62}"/>
              </a:ext>
            </a:extLst>
          </p:cNvPr>
          <p:cNvPicPr>
            <a:picLocks noChangeAspect="1"/>
          </p:cNvPicPr>
          <p:nvPr/>
        </p:nvPicPr>
        <p:blipFill>
          <a:blip r:embed="rId6"/>
          <a:stretch>
            <a:fillRect/>
          </a:stretch>
        </p:blipFill>
        <p:spPr>
          <a:xfrm>
            <a:off x="4936008" y="1125961"/>
            <a:ext cx="3308400" cy="2159024"/>
          </a:xfrm>
          <a:prstGeom prst="rect">
            <a:avLst/>
          </a:prstGeom>
        </p:spPr>
      </p:pic>
    </p:spTree>
    <p:extLst>
      <p:ext uri="{BB962C8B-B14F-4D97-AF65-F5344CB8AC3E}">
        <p14:creationId xmlns:p14="http://schemas.microsoft.com/office/powerpoint/2010/main" val="618722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E024CA5-E5D4-F047-A199-64F3362D7D33}"/>
              </a:ext>
            </a:extLst>
          </p:cNvPr>
          <p:cNvPicPr>
            <a:picLocks noChangeAspect="1"/>
          </p:cNvPicPr>
          <p:nvPr/>
        </p:nvPicPr>
        <p:blipFill>
          <a:blip r:embed="rId2"/>
          <a:stretch>
            <a:fillRect/>
          </a:stretch>
        </p:blipFill>
        <p:spPr>
          <a:xfrm>
            <a:off x="1547664" y="3501008"/>
            <a:ext cx="3308400" cy="2159024"/>
          </a:xfrm>
          <a:prstGeom prst="rect">
            <a:avLst/>
          </a:prstGeom>
        </p:spPr>
      </p:pic>
      <p:pic>
        <p:nvPicPr>
          <p:cNvPr id="8" name="Picture 7">
            <a:extLst>
              <a:ext uri="{FF2B5EF4-FFF2-40B4-BE49-F238E27FC236}">
                <a16:creationId xmlns:a16="http://schemas.microsoft.com/office/drawing/2014/main" id="{1A7F95F8-C270-784A-9E74-8CB456322077}"/>
              </a:ext>
            </a:extLst>
          </p:cNvPr>
          <p:cNvPicPr>
            <a:picLocks noChangeAspect="1"/>
          </p:cNvPicPr>
          <p:nvPr/>
        </p:nvPicPr>
        <p:blipFill>
          <a:blip r:embed="rId3"/>
          <a:stretch>
            <a:fillRect/>
          </a:stretch>
        </p:blipFill>
        <p:spPr>
          <a:xfrm>
            <a:off x="5003168" y="3502224"/>
            <a:ext cx="3308400" cy="2159024"/>
          </a:xfrm>
          <a:prstGeom prst="rect">
            <a:avLst/>
          </a:prstGeom>
        </p:spPr>
      </p:pic>
      <p:pic>
        <p:nvPicPr>
          <p:cNvPr id="9" name="Picture 8">
            <a:extLst>
              <a:ext uri="{FF2B5EF4-FFF2-40B4-BE49-F238E27FC236}">
                <a16:creationId xmlns:a16="http://schemas.microsoft.com/office/drawing/2014/main" id="{8112E4B8-C6F3-AB4C-9E30-DAC61AB556B2}"/>
              </a:ext>
            </a:extLst>
          </p:cNvPr>
          <p:cNvPicPr>
            <a:picLocks noChangeAspect="1"/>
          </p:cNvPicPr>
          <p:nvPr/>
        </p:nvPicPr>
        <p:blipFill>
          <a:blip r:embed="rId4"/>
          <a:stretch>
            <a:fillRect/>
          </a:stretch>
        </p:blipFill>
        <p:spPr>
          <a:xfrm>
            <a:off x="5011507" y="1125960"/>
            <a:ext cx="3308400" cy="2159024"/>
          </a:xfrm>
          <a:prstGeom prst="rect">
            <a:avLst/>
          </a:prstGeom>
        </p:spPr>
      </p:pic>
      <p:pic>
        <p:nvPicPr>
          <p:cNvPr id="10" name="Picture 9">
            <a:extLst>
              <a:ext uri="{FF2B5EF4-FFF2-40B4-BE49-F238E27FC236}">
                <a16:creationId xmlns:a16="http://schemas.microsoft.com/office/drawing/2014/main" id="{9ADA6BD1-5D03-9B44-A9B3-6F81405908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5211" y="5709830"/>
            <a:ext cx="5684118" cy="311458"/>
          </a:xfrm>
          <a:prstGeom prst="rect">
            <a:avLst/>
          </a:prstGeom>
        </p:spPr>
      </p:pic>
      <p:pic>
        <p:nvPicPr>
          <p:cNvPr id="11" name="Picture 10">
            <a:extLst>
              <a:ext uri="{FF2B5EF4-FFF2-40B4-BE49-F238E27FC236}">
                <a16:creationId xmlns:a16="http://schemas.microsoft.com/office/drawing/2014/main" id="{B6770678-A54E-4446-ACEA-813DD6D1612B}"/>
              </a:ext>
            </a:extLst>
          </p:cNvPr>
          <p:cNvPicPr>
            <a:picLocks noChangeAspect="1"/>
          </p:cNvPicPr>
          <p:nvPr/>
        </p:nvPicPr>
        <p:blipFill>
          <a:blip r:embed="rId6"/>
          <a:stretch>
            <a:fillRect/>
          </a:stretch>
        </p:blipFill>
        <p:spPr>
          <a:xfrm>
            <a:off x="1547664" y="1125960"/>
            <a:ext cx="3308400" cy="2159024"/>
          </a:xfrm>
          <a:prstGeom prst="rect">
            <a:avLst/>
          </a:prstGeom>
        </p:spPr>
      </p:pic>
      <p:sp>
        <p:nvSpPr>
          <p:cNvPr id="12" name="TextBox 11">
            <a:extLst>
              <a:ext uri="{FF2B5EF4-FFF2-40B4-BE49-F238E27FC236}">
                <a16:creationId xmlns:a16="http://schemas.microsoft.com/office/drawing/2014/main" id="{898227C2-7D1D-4D45-A94D-0556AFD25D34}"/>
              </a:ext>
            </a:extLst>
          </p:cNvPr>
          <p:cNvSpPr txBox="1"/>
          <p:nvPr/>
        </p:nvSpPr>
        <p:spPr>
          <a:xfrm>
            <a:off x="1767179" y="519859"/>
            <a:ext cx="6327694" cy="402546"/>
          </a:xfrm>
          <a:prstGeom prst="rect">
            <a:avLst/>
          </a:prstGeom>
          <a:noFill/>
        </p:spPr>
        <p:txBody>
          <a:bodyPr wrap="none" rtlCol="0">
            <a:spAutoFit/>
          </a:bodyPr>
          <a:lstStyle/>
          <a:p>
            <a:r>
              <a:rPr lang="en-US" b="1" dirty="0"/>
              <a:t>Export Products Segmentation: Selected Large Economies</a:t>
            </a:r>
          </a:p>
        </p:txBody>
      </p:sp>
    </p:spTree>
    <p:extLst>
      <p:ext uri="{BB962C8B-B14F-4D97-AF65-F5344CB8AC3E}">
        <p14:creationId xmlns:p14="http://schemas.microsoft.com/office/powerpoint/2010/main" val="2162264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D8BFDC-B8E6-2441-961C-D9689582E57D}"/>
              </a:ext>
            </a:extLst>
          </p:cNvPr>
          <p:cNvSpPr>
            <a:spLocks noGrp="1"/>
          </p:cNvSpPr>
          <p:nvPr>
            <p:ph type="sldNum" sz="quarter" idx="12"/>
          </p:nvPr>
        </p:nvSpPr>
        <p:spPr>
          <a:xfrm>
            <a:off x="7170738" y="63134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4AB43D-8F23-584A-BE5E-2F29CFEF86CB}" type="slidenum">
              <a:rPr lang="en-US" smtClean="0"/>
              <a:pPr/>
              <a:t>13</a:t>
            </a:fld>
            <a:endParaRPr lang="en-US">
              <a:solidFill>
                <a:prstClr val="black"/>
              </a:solidFill>
            </a:endParaRPr>
          </a:p>
        </p:txBody>
      </p:sp>
      <p:graphicFrame>
        <p:nvGraphicFramePr>
          <p:cNvPr id="3" name="Chart 2">
            <a:extLst>
              <a:ext uri="{FF2B5EF4-FFF2-40B4-BE49-F238E27FC236}">
                <a16:creationId xmlns:a16="http://schemas.microsoft.com/office/drawing/2014/main" id="{39C6D892-7028-AF4F-A917-D729755F409D}"/>
              </a:ext>
            </a:extLst>
          </p:cNvPr>
          <p:cNvGraphicFramePr>
            <a:graphicFrameLocks noGrp="1"/>
          </p:cNvGraphicFramePr>
          <p:nvPr>
            <p:extLst>
              <p:ext uri="{D42A27DB-BD31-4B8C-83A1-F6EECF244321}">
                <p14:modId xmlns:p14="http://schemas.microsoft.com/office/powerpoint/2010/main" val="3209860255"/>
              </p:ext>
            </p:extLst>
          </p:nvPr>
        </p:nvGraphicFramePr>
        <p:xfrm>
          <a:off x="128199" y="1152244"/>
          <a:ext cx="6388018" cy="39192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a:extLst>
              <a:ext uri="{FF2B5EF4-FFF2-40B4-BE49-F238E27FC236}">
                <a16:creationId xmlns:a16="http://schemas.microsoft.com/office/drawing/2014/main" id="{6B938DB2-86C2-DA4F-A7A6-02177A067FD5}"/>
              </a:ext>
            </a:extLst>
          </p:cNvPr>
          <p:cNvGraphicFramePr>
            <a:graphicFrameLocks noGrp="1"/>
          </p:cNvGraphicFramePr>
          <p:nvPr>
            <p:extLst>
              <p:ext uri="{D42A27DB-BD31-4B8C-83A1-F6EECF244321}">
                <p14:modId xmlns:p14="http://schemas.microsoft.com/office/powerpoint/2010/main" val="296843096"/>
              </p:ext>
            </p:extLst>
          </p:nvPr>
        </p:nvGraphicFramePr>
        <p:xfrm>
          <a:off x="6516217" y="908720"/>
          <a:ext cx="2627783" cy="3872188"/>
        </p:xfrm>
        <a:graphic>
          <a:graphicData uri="http://schemas.openxmlformats.org/drawingml/2006/table">
            <a:tbl>
              <a:tblPr>
                <a:tableStyleId>{616DA210-FB5B-4158-B5E0-FEB733F419BA}</a:tableStyleId>
              </a:tblPr>
              <a:tblGrid>
                <a:gridCol w="2627783">
                  <a:extLst>
                    <a:ext uri="{9D8B030D-6E8A-4147-A177-3AD203B41FA5}">
                      <a16:colId xmlns:a16="http://schemas.microsoft.com/office/drawing/2014/main" val="41162937"/>
                    </a:ext>
                  </a:extLst>
                </a:gridCol>
              </a:tblGrid>
              <a:tr h="413398">
                <a:tc>
                  <a:txBody>
                    <a:bodyPr/>
                    <a:lstStyle/>
                    <a:p>
                      <a:pPr algn="l" fontAlgn="b"/>
                      <a:r>
                        <a:rPr lang="en-ID" sz="1400" u="none" strike="noStrike" dirty="0">
                          <a:effectLst/>
                        </a:rPr>
                        <a:t>HS 18: Cocoa and Cocoa Preparations</a:t>
                      </a:r>
                      <a:endParaRPr lang="en-ID" sz="1400" b="1" i="0" u="none" strike="noStrike" dirty="0">
                        <a:solidFill>
                          <a:srgbClr val="000000"/>
                        </a:solidFill>
                        <a:effectLst/>
                        <a:latin typeface="Calibri" panose="020F0502020204030204" pitchFamily="34" charset="0"/>
                      </a:endParaRPr>
                    </a:p>
                  </a:txBody>
                  <a:tcPr marL="9394" marR="9394" marT="9394" marB="0" anchor="b"/>
                </a:tc>
                <a:extLst>
                  <a:ext uri="{0D108BD9-81ED-4DB2-BD59-A6C34878D82A}">
                    <a16:rowId xmlns:a16="http://schemas.microsoft.com/office/drawing/2014/main" val="1934808371"/>
                  </a:ext>
                </a:extLst>
              </a:tr>
              <a:tr h="260536">
                <a:tc>
                  <a:txBody>
                    <a:bodyPr/>
                    <a:lstStyle/>
                    <a:p>
                      <a:pPr algn="l" fontAlgn="b"/>
                      <a:r>
                        <a:rPr lang="en-ID" sz="1400" u="none" strike="noStrike" dirty="0">
                          <a:effectLst/>
                        </a:rPr>
                        <a:t>HS 08: Edible fruit and nuts</a:t>
                      </a:r>
                      <a:endParaRPr lang="en-ID" sz="1400" b="1" i="0" u="none" strike="noStrike" dirty="0">
                        <a:solidFill>
                          <a:srgbClr val="000000"/>
                        </a:solidFill>
                        <a:effectLst/>
                        <a:latin typeface="Calibri" panose="020F0502020204030204" pitchFamily="34" charset="0"/>
                      </a:endParaRPr>
                    </a:p>
                  </a:txBody>
                  <a:tcPr marL="9394" marR="9394" marT="9394" marB="0" anchor="b"/>
                </a:tc>
                <a:extLst>
                  <a:ext uri="{0D108BD9-81ED-4DB2-BD59-A6C34878D82A}">
                    <a16:rowId xmlns:a16="http://schemas.microsoft.com/office/drawing/2014/main" val="919345694"/>
                  </a:ext>
                </a:extLst>
              </a:tr>
              <a:tr h="383470">
                <a:tc>
                  <a:txBody>
                    <a:bodyPr/>
                    <a:lstStyle/>
                    <a:p>
                      <a:pPr algn="l" fontAlgn="b"/>
                      <a:r>
                        <a:rPr lang="en-ID" sz="1400" u="none" strike="noStrike" dirty="0">
                          <a:effectLst/>
                        </a:rPr>
                        <a:t>HS 47: Pulp of wood or of other fibrous cellulosic material</a:t>
                      </a:r>
                      <a:endParaRPr lang="en-ID" sz="1400" b="1" i="0" u="none" strike="noStrike" dirty="0">
                        <a:solidFill>
                          <a:srgbClr val="000000"/>
                        </a:solidFill>
                        <a:effectLst/>
                        <a:latin typeface="Calibri" panose="020F0502020204030204" pitchFamily="34" charset="0"/>
                      </a:endParaRPr>
                    </a:p>
                  </a:txBody>
                  <a:tcPr marL="9394" marR="9394" marT="9394" marB="0" anchor="b"/>
                </a:tc>
                <a:extLst>
                  <a:ext uri="{0D108BD9-81ED-4DB2-BD59-A6C34878D82A}">
                    <a16:rowId xmlns:a16="http://schemas.microsoft.com/office/drawing/2014/main" val="2728175005"/>
                  </a:ext>
                </a:extLst>
              </a:tr>
              <a:tr h="260536">
                <a:tc>
                  <a:txBody>
                    <a:bodyPr/>
                    <a:lstStyle/>
                    <a:p>
                      <a:pPr algn="l" fontAlgn="b"/>
                      <a:r>
                        <a:rPr lang="en-ID" sz="1400" u="none" strike="noStrike" dirty="0">
                          <a:effectLst/>
                        </a:rPr>
                        <a:t>HS 54: Man-made filaments</a:t>
                      </a:r>
                      <a:endParaRPr lang="en-ID" sz="1400" b="1" i="0" u="none" strike="noStrike" dirty="0">
                        <a:solidFill>
                          <a:srgbClr val="000000"/>
                        </a:solidFill>
                        <a:effectLst/>
                        <a:latin typeface="Calibri" panose="020F0502020204030204" pitchFamily="34" charset="0"/>
                      </a:endParaRPr>
                    </a:p>
                  </a:txBody>
                  <a:tcPr marL="9394" marR="9394" marT="9394" marB="0" anchor="b"/>
                </a:tc>
                <a:extLst>
                  <a:ext uri="{0D108BD9-81ED-4DB2-BD59-A6C34878D82A}">
                    <a16:rowId xmlns:a16="http://schemas.microsoft.com/office/drawing/2014/main" val="2547759611"/>
                  </a:ext>
                </a:extLst>
              </a:tr>
              <a:tr h="413398">
                <a:tc>
                  <a:txBody>
                    <a:bodyPr/>
                    <a:lstStyle/>
                    <a:p>
                      <a:pPr algn="l" fontAlgn="b"/>
                      <a:r>
                        <a:rPr lang="en-ID" sz="1400" u="none" strike="noStrike" dirty="0">
                          <a:effectLst/>
                        </a:rPr>
                        <a:t>HS 23: Residues and waste from the food industries</a:t>
                      </a:r>
                      <a:endParaRPr lang="en-ID" sz="1400" b="1" i="0" u="none" strike="noStrike" dirty="0">
                        <a:solidFill>
                          <a:srgbClr val="000000"/>
                        </a:solidFill>
                        <a:effectLst/>
                        <a:latin typeface="Calibri" panose="020F0502020204030204" pitchFamily="34" charset="0"/>
                      </a:endParaRPr>
                    </a:p>
                  </a:txBody>
                  <a:tcPr marL="9394" marR="9394" marT="9394" marB="0" anchor="b"/>
                </a:tc>
                <a:extLst>
                  <a:ext uri="{0D108BD9-81ED-4DB2-BD59-A6C34878D82A}">
                    <a16:rowId xmlns:a16="http://schemas.microsoft.com/office/drawing/2014/main" val="1920135050"/>
                  </a:ext>
                </a:extLst>
              </a:tr>
              <a:tr h="260536">
                <a:tc>
                  <a:txBody>
                    <a:bodyPr/>
                    <a:lstStyle/>
                    <a:p>
                      <a:pPr algn="l" fontAlgn="b"/>
                      <a:r>
                        <a:rPr lang="en-ID" sz="1400" u="none" strike="noStrike" dirty="0">
                          <a:effectLst/>
                        </a:rPr>
                        <a:t>HS 10: Cereals</a:t>
                      </a:r>
                      <a:endParaRPr lang="en-ID" sz="1400" b="1" i="0" u="none" strike="noStrike" dirty="0">
                        <a:solidFill>
                          <a:srgbClr val="000000"/>
                        </a:solidFill>
                        <a:effectLst/>
                        <a:latin typeface="Calibri" panose="020F0502020204030204" pitchFamily="34" charset="0"/>
                      </a:endParaRPr>
                    </a:p>
                  </a:txBody>
                  <a:tcPr marL="9394" marR="9394" marT="9394" marB="0" anchor="b"/>
                </a:tc>
                <a:extLst>
                  <a:ext uri="{0D108BD9-81ED-4DB2-BD59-A6C34878D82A}">
                    <a16:rowId xmlns:a16="http://schemas.microsoft.com/office/drawing/2014/main" val="3939140273"/>
                  </a:ext>
                </a:extLst>
              </a:tr>
              <a:tr h="260536">
                <a:tc>
                  <a:txBody>
                    <a:bodyPr/>
                    <a:lstStyle/>
                    <a:p>
                      <a:pPr algn="l" fontAlgn="b"/>
                      <a:r>
                        <a:rPr lang="en-ID" sz="1400" u="none" strike="noStrike" dirty="0">
                          <a:effectLst/>
                        </a:rPr>
                        <a:t>HS 73: Articles of iron or steel</a:t>
                      </a:r>
                      <a:endParaRPr lang="en-ID" sz="1400" b="1" i="0" u="none" strike="noStrike" dirty="0">
                        <a:solidFill>
                          <a:srgbClr val="000000"/>
                        </a:solidFill>
                        <a:effectLst/>
                        <a:latin typeface="Calibri" panose="020F0502020204030204" pitchFamily="34" charset="0"/>
                      </a:endParaRPr>
                    </a:p>
                  </a:txBody>
                  <a:tcPr marL="9394" marR="9394" marT="9394" marB="0" anchor="b"/>
                </a:tc>
                <a:extLst>
                  <a:ext uri="{0D108BD9-81ED-4DB2-BD59-A6C34878D82A}">
                    <a16:rowId xmlns:a16="http://schemas.microsoft.com/office/drawing/2014/main" val="1007939658"/>
                  </a:ext>
                </a:extLst>
              </a:tr>
              <a:tr h="615645">
                <a:tc>
                  <a:txBody>
                    <a:bodyPr/>
                    <a:lstStyle/>
                    <a:p>
                      <a:pPr algn="l" fontAlgn="b"/>
                      <a:r>
                        <a:rPr lang="en-ID" sz="1400" u="none" strike="noStrike" dirty="0">
                          <a:effectLst/>
                        </a:rPr>
                        <a:t>HS 71: Natural or cultured pearls, precious or semi-precious stones, precious metals</a:t>
                      </a:r>
                      <a:endParaRPr lang="en-ID" sz="1400" b="1" i="0" u="none" strike="noStrike" dirty="0">
                        <a:solidFill>
                          <a:srgbClr val="000000"/>
                        </a:solidFill>
                        <a:effectLst/>
                        <a:latin typeface="Calibri" panose="020F0502020204030204" pitchFamily="34" charset="0"/>
                      </a:endParaRPr>
                    </a:p>
                  </a:txBody>
                  <a:tcPr marL="9394" marR="9394" marT="9394" marB="0" anchor="b"/>
                </a:tc>
                <a:extLst>
                  <a:ext uri="{0D108BD9-81ED-4DB2-BD59-A6C34878D82A}">
                    <a16:rowId xmlns:a16="http://schemas.microsoft.com/office/drawing/2014/main" val="3407253096"/>
                  </a:ext>
                </a:extLst>
              </a:tr>
              <a:tr h="413398">
                <a:tc>
                  <a:txBody>
                    <a:bodyPr/>
                    <a:lstStyle/>
                    <a:p>
                      <a:pPr algn="l" fontAlgn="b"/>
                      <a:r>
                        <a:rPr lang="en-ID" sz="1400" u="none" strike="noStrike" dirty="0">
                          <a:effectLst/>
                        </a:rPr>
                        <a:t>HS 85:  Electrical machinery and equipment</a:t>
                      </a:r>
                      <a:endParaRPr lang="en-ID" sz="1400" b="1" i="0" u="none" strike="noStrike" dirty="0">
                        <a:solidFill>
                          <a:srgbClr val="000000"/>
                        </a:solidFill>
                        <a:effectLst/>
                        <a:latin typeface="Calibri" panose="020F0502020204030204" pitchFamily="34" charset="0"/>
                      </a:endParaRPr>
                    </a:p>
                  </a:txBody>
                  <a:tcPr marL="9394" marR="9394" marT="9394" marB="0" anchor="b"/>
                </a:tc>
                <a:extLst>
                  <a:ext uri="{0D108BD9-81ED-4DB2-BD59-A6C34878D82A}">
                    <a16:rowId xmlns:a16="http://schemas.microsoft.com/office/drawing/2014/main" val="920908381"/>
                  </a:ext>
                </a:extLst>
              </a:tr>
              <a:tr h="305813">
                <a:tc>
                  <a:txBody>
                    <a:bodyPr/>
                    <a:lstStyle/>
                    <a:p>
                      <a:pPr algn="l" fontAlgn="b"/>
                      <a:r>
                        <a:rPr lang="en-ID" sz="1400" u="none" strike="noStrike" dirty="0">
                          <a:effectLst/>
                        </a:rPr>
                        <a:t>HS 84: Machinery, mechanical appliances, nuclear reactors, boilers</a:t>
                      </a:r>
                      <a:endParaRPr lang="en-ID" sz="1400" b="1" i="0" u="none" strike="noStrike" dirty="0">
                        <a:solidFill>
                          <a:srgbClr val="000000"/>
                        </a:solidFill>
                        <a:effectLst/>
                        <a:latin typeface="Calibri" panose="020F0502020204030204" pitchFamily="34" charset="0"/>
                      </a:endParaRPr>
                    </a:p>
                  </a:txBody>
                  <a:tcPr marL="9394" marR="9394" marT="9394" marB="0" anchor="b"/>
                </a:tc>
                <a:extLst>
                  <a:ext uri="{0D108BD9-81ED-4DB2-BD59-A6C34878D82A}">
                    <a16:rowId xmlns:a16="http://schemas.microsoft.com/office/drawing/2014/main" val="1530274027"/>
                  </a:ext>
                </a:extLst>
              </a:tr>
            </a:tbl>
          </a:graphicData>
        </a:graphic>
      </p:graphicFrame>
      <p:sp>
        <p:nvSpPr>
          <p:cNvPr id="5" name="Title 13">
            <a:extLst>
              <a:ext uri="{FF2B5EF4-FFF2-40B4-BE49-F238E27FC236}">
                <a16:creationId xmlns:a16="http://schemas.microsoft.com/office/drawing/2014/main" id="{B9610DF6-555F-E844-8C3C-6FC6BBC0B1B3}"/>
              </a:ext>
            </a:extLst>
          </p:cNvPr>
          <p:cNvSpPr txBox="1">
            <a:spLocks/>
          </p:cNvSpPr>
          <p:nvPr/>
        </p:nvSpPr>
        <p:spPr>
          <a:xfrm>
            <a:off x="395536" y="437813"/>
            <a:ext cx="6581483" cy="631634"/>
          </a:xfrm>
          <a:prstGeom prst="rect">
            <a:avLst/>
          </a:prstGeom>
        </p:spPr>
        <p:txBody>
          <a:bodyPr anchor="b">
            <a:normAutofit/>
          </a:bodyPr>
          <a:lstStyle>
            <a:lvl1pPr algn="l" defTabSz="890666" rtl="0" eaLnBrk="1" latinLnBrk="0" hangingPunct="1">
              <a:lnSpc>
                <a:spcPct val="90000"/>
              </a:lnSpc>
              <a:spcBef>
                <a:spcPct val="0"/>
              </a:spcBef>
              <a:buNone/>
              <a:defRPr sz="3896" kern="1200" cap="all" baseline="0">
                <a:solidFill>
                  <a:schemeClr val="tx2"/>
                </a:solidFill>
                <a:latin typeface="+mj-lt"/>
                <a:ea typeface="+mj-ea"/>
                <a:cs typeface="+mj-cs"/>
              </a:defRPr>
            </a:lvl1pPr>
          </a:lstStyle>
          <a:p>
            <a:pPr algn="ctr"/>
            <a:r>
              <a:rPr lang="en-US" sz="2400" b="1" dirty="0" err="1">
                <a:solidFill>
                  <a:schemeClr val="tx1"/>
                </a:solidFill>
              </a:rPr>
              <a:t>Perubahan</a:t>
            </a:r>
            <a:r>
              <a:rPr lang="en-US" sz="2400" b="1" dirty="0">
                <a:solidFill>
                  <a:schemeClr val="tx1"/>
                </a:solidFill>
              </a:rPr>
              <a:t> (</a:t>
            </a:r>
            <a:r>
              <a:rPr lang="en-US" sz="2400" b="1" dirty="0" err="1">
                <a:solidFill>
                  <a:schemeClr val="tx1"/>
                </a:solidFill>
              </a:rPr>
              <a:t>yoy</a:t>
            </a:r>
            <a:r>
              <a:rPr lang="en-US" sz="2400" b="1" dirty="0">
                <a:solidFill>
                  <a:schemeClr val="tx1"/>
                </a:solidFill>
              </a:rPr>
              <a:t>) </a:t>
            </a:r>
            <a:r>
              <a:rPr lang="en-US" sz="2400" b="1" dirty="0" err="1">
                <a:solidFill>
                  <a:schemeClr val="tx1"/>
                </a:solidFill>
              </a:rPr>
              <a:t>impor</a:t>
            </a:r>
            <a:r>
              <a:rPr lang="en-US" sz="2400" b="1" dirty="0">
                <a:solidFill>
                  <a:schemeClr val="tx1"/>
                </a:solidFill>
              </a:rPr>
              <a:t> </a:t>
            </a:r>
            <a:r>
              <a:rPr lang="en-US" sz="2400" b="1" dirty="0" err="1">
                <a:solidFill>
                  <a:schemeClr val="tx1"/>
                </a:solidFill>
              </a:rPr>
              <a:t>barang</a:t>
            </a:r>
            <a:endParaRPr lang="id-ID" sz="2400" b="1" dirty="0">
              <a:solidFill>
                <a:schemeClr val="tx1"/>
              </a:solidFill>
            </a:endParaRPr>
          </a:p>
        </p:txBody>
      </p:sp>
      <p:sp>
        <p:nvSpPr>
          <p:cNvPr id="6" name="TextBox 5">
            <a:extLst>
              <a:ext uri="{FF2B5EF4-FFF2-40B4-BE49-F238E27FC236}">
                <a16:creationId xmlns:a16="http://schemas.microsoft.com/office/drawing/2014/main" id="{1BE5E943-F111-F940-9FCF-E86ECDB653E2}"/>
              </a:ext>
            </a:extLst>
          </p:cNvPr>
          <p:cNvSpPr txBox="1"/>
          <p:nvPr/>
        </p:nvSpPr>
        <p:spPr>
          <a:xfrm>
            <a:off x="251520" y="5048134"/>
            <a:ext cx="8784976" cy="757130"/>
          </a:xfrm>
          <a:prstGeom prst="rect">
            <a:avLst/>
          </a:prstGeom>
          <a:noFill/>
          <a:ln w="28575">
            <a:solidFill>
              <a:schemeClr val="tx1"/>
            </a:solidFill>
          </a:ln>
        </p:spPr>
        <p:txBody>
          <a:bodyPr wrap="square" rtlCol="0">
            <a:spAutoFit/>
          </a:bodyPr>
          <a:lstStyle/>
          <a:p>
            <a:pPr latinLnBrk="0">
              <a:lnSpc>
                <a:spcPct val="90000"/>
              </a:lnSpc>
            </a:pPr>
            <a:r>
              <a:rPr lang="en-US" sz="1600" dirty="0"/>
              <a:t>Based on the import changes value last year, imports of machinery and mechanical, electrical machinery and equipment, pearls or precious metals, and iron or steel has contributed to widened current account balance as their y-o-y percentage change has jumped to 28.6%, 25.03%, 174.5%, and 61.7%, respectively</a:t>
            </a:r>
          </a:p>
        </p:txBody>
      </p:sp>
    </p:spTree>
    <p:extLst>
      <p:ext uri="{BB962C8B-B14F-4D97-AF65-F5344CB8AC3E}">
        <p14:creationId xmlns:p14="http://schemas.microsoft.com/office/powerpoint/2010/main" val="34465836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78B8D31B-040C-EC43-BEFF-DA8CA5D57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8" y="356453"/>
            <a:ext cx="9122172" cy="5592827"/>
          </a:xfrm>
          <a:prstGeom prst="rect">
            <a:avLst/>
          </a:prstGeom>
        </p:spPr>
      </p:pic>
    </p:spTree>
    <p:extLst>
      <p:ext uri="{BB962C8B-B14F-4D97-AF65-F5344CB8AC3E}">
        <p14:creationId xmlns:p14="http://schemas.microsoft.com/office/powerpoint/2010/main" val="3389702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6AF813D7-E233-8447-9FA2-BD6D2D73A5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558" y="-27384"/>
            <a:ext cx="8379914" cy="6884614"/>
          </a:xfrm>
          <a:prstGeom prst="rect">
            <a:avLst/>
          </a:prstGeom>
        </p:spPr>
      </p:pic>
    </p:spTree>
    <p:extLst>
      <p:ext uri="{BB962C8B-B14F-4D97-AF65-F5344CB8AC3E}">
        <p14:creationId xmlns:p14="http://schemas.microsoft.com/office/powerpoint/2010/main" val="1464109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84AA6FF-195F-471F-AF61-BC9F275ACD00}"/>
              </a:ext>
            </a:extLst>
          </p:cNvPr>
          <p:cNvGraphicFramePr>
            <a:graphicFrameLocks noGrp="1"/>
          </p:cNvGraphicFramePr>
          <p:nvPr>
            <p:extLst>
              <p:ext uri="{D42A27DB-BD31-4B8C-83A1-F6EECF244321}">
                <p14:modId xmlns:p14="http://schemas.microsoft.com/office/powerpoint/2010/main" val="473092662"/>
              </p:ext>
            </p:extLst>
          </p:nvPr>
        </p:nvGraphicFramePr>
        <p:xfrm>
          <a:off x="107504" y="3142764"/>
          <a:ext cx="6840760" cy="28785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E1CB851B-CE58-42DA-805A-C6ED003128A6}"/>
              </a:ext>
            </a:extLst>
          </p:cNvPr>
          <p:cNvGraphicFramePr>
            <a:graphicFrameLocks noGrp="1"/>
          </p:cNvGraphicFramePr>
          <p:nvPr>
            <p:extLst>
              <p:ext uri="{D42A27DB-BD31-4B8C-83A1-F6EECF244321}">
                <p14:modId xmlns:p14="http://schemas.microsoft.com/office/powerpoint/2010/main" val="846095167"/>
              </p:ext>
            </p:extLst>
          </p:nvPr>
        </p:nvGraphicFramePr>
        <p:xfrm>
          <a:off x="107505" y="116632"/>
          <a:ext cx="6840760" cy="287852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69DB921-FCA6-F544-95E1-3C70E7099C6A}"/>
              </a:ext>
            </a:extLst>
          </p:cNvPr>
          <p:cNvSpPr txBox="1"/>
          <p:nvPr/>
        </p:nvSpPr>
        <p:spPr>
          <a:xfrm>
            <a:off x="5507709" y="5769921"/>
            <a:ext cx="1436555" cy="261610"/>
          </a:xfrm>
          <a:prstGeom prst="rect">
            <a:avLst/>
          </a:prstGeom>
          <a:noFill/>
        </p:spPr>
        <p:txBody>
          <a:bodyPr wrap="square" rtlCol="0">
            <a:spAutoFit/>
          </a:bodyPr>
          <a:lstStyle/>
          <a:p>
            <a:pPr algn="r"/>
            <a:r>
              <a:rPr lang="en-US" sz="1100" i="1" dirty="0" err="1"/>
              <a:t>Sumber</a:t>
            </a:r>
            <a:r>
              <a:rPr lang="en-US" sz="1100" i="1" dirty="0"/>
              <a:t>: IMF (</a:t>
            </a:r>
            <a:r>
              <a:rPr lang="en-US" sz="1100" i="1" dirty="0" err="1"/>
              <a:t>diolah</a:t>
            </a:r>
            <a:r>
              <a:rPr lang="en-US" sz="1100" i="1" dirty="0"/>
              <a:t>)</a:t>
            </a:r>
          </a:p>
        </p:txBody>
      </p:sp>
      <p:sp>
        <p:nvSpPr>
          <p:cNvPr id="8" name="TextBox 7">
            <a:extLst>
              <a:ext uri="{FF2B5EF4-FFF2-40B4-BE49-F238E27FC236}">
                <a16:creationId xmlns:a16="http://schemas.microsoft.com/office/drawing/2014/main" id="{E5641829-DDD3-8943-BF5F-3DB92EB2BF0D}"/>
              </a:ext>
            </a:extLst>
          </p:cNvPr>
          <p:cNvSpPr txBox="1"/>
          <p:nvPr/>
        </p:nvSpPr>
        <p:spPr>
          <a:xfrm>
            <a:off x="4572000" y="2791961"/>
            <a:ext cx="2340431" cy="261610"/>
          </a:xfrm>
          <a:prstGeom prst="rect">
            <a:avLst/>
          </a:prstGeom>
          <a:noFill/>
        </p:spPr>
        <p:txBody>
          <a:bodyPr wrap="square" rtlCol="0">
            <a:spAutoFit/>
          </a:bodyPr>
          <a:lstStyle/>
          <a:p>
            <a:pPr algn="r"/>
            <a:r>
              <a:rPr lang="en-US" sz="1100" i="1" dirty="0" err="1"/>
              <a:t>Sumber</a:t>
            </a:r>
            <a:r>
              <a:rPr lang="en-US" sz="1100" i="1" dirty="0"/>
              <a:t>: Bank Indonesia (</a:t>
            </a:r>
            <a:r>
              <a:rPr lang="en-US" sz="1100" i="1" dirty="0" err="1"/>
              <a:t>diolah</a:t>
            </a:r>
            <a:r>
              <a:rPr lang="en-US" sz="1100" i="1" dirty="0"/>
              <a:t>)</a:t>
            </a:r>
          </a:p>
        </p:txBody>
      </p:sp>
      <p:sp>
        <p:nvSpPr>
          <p:cNvPr id="14" name="TextBox 13">
            <a:extLst>
              <a:ext uri="{FF2B5EF4-FFF2-40B4-BE49-F238E27FC236}">
                <a16:creationId xmlns:a16="http://schemas.microsoft.com/office/drawing/2014/main" id="{55B944E4-E7F9-0F48-9A00-CA8D1587551A}"/>
              </a:ext>
            </a:extLst>
          </p:cNvPr>
          <p:cNvSpPr txBox="1"/>
          <p:nvPr/>
        </p:nvSpPr>
        <p:spPr>
          <a:xfrm>
            <a:off x="7141581" y="532435"/>
            <a:ext cx="2002420" cy="5016758"/>
          </a:xfrm>
          <a:prstGeom prst="rect">
            <a:avLst/>
          </a:prstGeom>
          <a:noFill/>
        </p:spPr>
        <p:txBody>
          <a:bodyPr wrap="square" rtlCol="0">
            <a:spAutoFit/>
          </a:bodyPr>
          <a:lstStyle/>
          <a:p>
            <a:pPr latinLnBrk="0"/>
            <a:r>
              <a:rPr lang="en-US" sz="1600" dirty="0"/>
              <a:t>Utang </a:t>
            </a:r>
            <a:r>
              <a:rPr lang="en-US" sz="1600" dirty="0" err="1"/>
              <a:t>pemerintah</a:t>
            </a:r>
            <a:r>
              <a:rPr lang="en-US" sz="1600" dirty="0"/>
              <a:t> </a:t>
            </a:r>
            <a:r>
              <a:rPr lang="en-US" sz="1600" dirty="0" err="1"/>
              <a:t>tumbuh</a:t>
            </a:r>
            <a:r>
              <a:rPr lang="en-US" sz="1600" dirty="0"/>
              <a:t> </a:t>
            </a:r>
            <a:r>
              <a:rPr lang="en-US" sz="1600" dirty="0" err="1"/>
              <a:t>lebih</a:t>
            </a:r>
            <a:r>
              <a:rPr lang="en-US" sz="1600" dirty="0"/>
              <a:t> </a:t>
            </a:r>
            <a:r>
              <a:rPr lang="en-US" sz="1600" dirty="0" err="1"/>
              <a:t>cepat</a:t>
            </a:r>
            <a:r>
              <a:rPr lang="en-US" sz="1600" dirty="0"/>
              <a:t> </a:t>
            </a:r>
            <a:r>
              <a:rPr lang="en-US" sz="1600" dirty="0" err="1"/>
              <a:t>dari</a:t>
            </a:r>
            <a:r>
              <a:rPr lang="en-US" sz="1600" dirty="0"/>
              <a:t> GDP </a:t>
            </a:r>
            <a:r>
              <a:rPr lang="en-US" sz="1600" dirty="0" err="1"/>
              <a:t>dalam</a:t>
            </a:r>
            <a:r>
              <a:rPr lang="en-US" sz="1600" dirty="0"/>
              <a:t> 4 </a:t>
            </a:r>
            <a:r>
              <a:rPr lang="en-US" sz="1600" dirty="0" err="1"/>
              <a:t>tahun</a:t>
            </a:r>
            <a:r>
              <a:rPr lang="en-US" sz="1600" dirty="0"/>
              <a:t> </a:t>
            </a:r>
            <a:r>
              <a:rPr lang="en-US" sz="1600" dirty="0" err="1"/>
              <a:t>terakhir</a:t>
            </a:r>
            <a:endParaRPr lang="en-US" sz="1600" dirty="0"/>
          </a:p>
          <a:p>
            <a:pPr latinLnBrk="0"/>
            <a:endParaRPr lang="en-US" sz="1600" dirty="0"/>
          </a:p>
          <a:p>
            <a:pPr latinLnBrk="0"/>
            <a:r>
              <a:rPr lang="en-US" sz="1600" dirty="0" err="1"/>
              <a:t>Penggunaan</a:t>
            </a:r>
            <a:r>
              <a:rPr lang="en-US" sz="1600" dirty="0"/>
              <a:t> utang </a:t>
            </a:r>
            <a:r>
              <a:rPr lang="en-US" sz="1600" dirty="0" err="1"/>
              <a:t>lebih</a:t>
            </a:r>
            <a:r>
              <a:rPr lang="en-US" sz="1600" dirty="0"/>
              <a:t> </a:t>
            </a:r>
            <a:r>
              <a:rPr lang="en-US" sz="1600" dirty="0" err="1"/>
              <a:t>banyak</a:t>
            </a:r>
            <a:r>
              <a:rPr lang="en-US" sz="1600" dirty="0"/>
              <a:t> </a:t>
            </a:r>
            <a:r>
              <a:rPr lang="en-US" sz="1600" dirty="0" err="1"/>
              <a:t>ke</a:t>
            </a:r>
            <a:r>
              <a:rPr lang="en-US" sz="1600" dirty="0"/>
              <a:t> </a:t>
            </a:r>
            <a:r>
              <a:rPr lang="en-US" sz="1600" dirty="0" err="1"/>
              <a:t>investasi</a:t>
            </a:r>
            <a:r>
              <a:rPr lang="en-US" sz="1600" dirty="0"/>
              <a:t> </a:t>
            </a:r>
            <a:r>
              <a:rPr lang="en-US" sz="1600" dirty="0" err="1"/>
              <a:t>daripada</a:t>
            </a:r>
            <a:r>
              <a:rPr lang="en-US" sz="1600" dirty="0"/>
              <a:t> </a:t>
            </a:r>
            <a:r>
              <a:rPr lang="en-US" sz="1600" dirty="0" err="1"/>
              <a:t>ke</a:t>
            </a:r>
            <a:r>
              <a:rPr lang="en-US" sz="1600" dirty="0"/>
              <a:t> </a:t>
            </a:r>
            <a:r>
              <a:rPr lang="en-US" sz="1600" dirty="0" err="1"/>
              <a:t>pengeluaran</a:t>
            </a:r>
            <a:r>
              <a:rPr lang="en-US" sz="1600" dirty="0"/>
              <a:t> </a:t>
            </a:r>
            <a:r>
              <a:rPr lang="en-US" sz="1600" dirty="0" err="1"/>
              <a:t>rutin</a:t>
            </a:r>
            <a:endParaRPr lang="en-US" sz="1600" dirty="0"/>
          </a:p>
          <a:p>
            <a:pPr latinLnBrk="0"/>
            <a:endParaRPr lang="en-US" sz="1600" dirty="0"/>
          </a:p>
          <a:p>
            <a:pPr latinLnBrk="0"/>
            <a:r>
              <a:rPr lang="en-US" sz="1600" dirty="0"/>
              <a:t>Nilai utang </a:t>
            </a:r>
            <a:r>
              <a:rPr lang="en-US" sz="1600" dirty="0" err="1"/>
              <a:t>pemerintah</a:t>
            </a:r>
            <a:r>
              <a:rPr lang="en-US" sz="1600" dirty="0"/>
              <a:t> </a:t>
            </a:r>
            <a:r>
              <a:rPr lang="en-US" sz="1600" dirty="0" err="1"/>
              <a:t>saat</a:t>
            </a:r>
            <a:r>
              <a:rPr lang="en-US" sz="1600" dirty="0"/>
              <a:t> </a:t>
            </a:r>
            <a:r>
              <a:rPr lang="en-US" sz="1600" dirty="0" err="1"/>
              <a:t>ini</a:t>
            </a:r>
            <a:r>
              <a:rPr lang="en-US" sz="1600" dirty="0"/>
              <a:t> </a:t>
            </a:r>
            <a:r>
              <a:rPr lang="en-US" sz="1600" dirty="0" err="1"/>
              <a:t>masih</a:t>
            </a:r>
            <a:r>
              <a:rPr lang="en-US" sz="1600" dirty="0"/>
              <a:t> relative </a:t>
            </a:r>
            <a:r>
              <a:rPr lang="en-US" sz="1600" dirty="0" err="1"/>
              <a:t>sangat</a:t>
            </a:r>
            <a:r>
              <a:rPr lang="en-US" sz="1600" dirty="0"/>
              <a:t> </a:t>
            </a:r>
            <a:r>
              <a:rPr lang="en-US" sz="1600" dirty="0" err="1"/>
              <a:t>rendah</a:t>
            </a:r>
            <a:endParaRPr lang="en-US" sz="1600" dirty="0"/>
          </a:p>
          <a:p>
            <a:pPr latinLnBrk="0"/>
            <a:endParaRPr lang="en-US" sz="1600" dirty="0"/>
          </a:p>
          <a:p>
            <a:pPr latinLnBrk="0"/>
            <a:r>
              <a:rPr lang="en-US" sz="1600" dirty="0" err="1"/>
              <a:t>Tetap</a:t>
            </a:r>
            <a:r>
              <a:rPr lang="en-US" sz="1600" dirty="0"/>
              <a:t> </a:t>
            </a:r>
            <a:r>
              <a:rPr lang="en-US" sz="1600" dirty="0" err="1"/>
              <a:t>perlu</a:t>
            </a:r>
            <a:r>
              <a:rPr lang="en-US" sz="1600" dirty="0"/>
              <a:t> tata </a:t>
            </a:r>
            <a:r>
              <a:rPr lang="en-US" sz="1600" dirty="0" err="1"/>
              <a:t>kelola</a:t>
            </a:r>
            <a:r>
              <a:rPr lang="en-US" sz="1600" dirty="0"/>
              <a:t> yang </a:t>
            </a:r>
            <a:r>
              <a:rPr lang="en-US" sz="1600" dirty="0" err="1"/>
              <a:t>sangat</a:t>
            </a:r>
            <a:r>
              <a:rPr lang="en-US" sz="1600" dirty="0"/>
              <a:t> </a:t>
            </a:r>
            <a:r>
              <a:rPr lang="en-US" sz="1600" dirty="0" err="1"/>
              <a:t>hati-hati</a:t>
            </a:r>
            <a:r>
              <a:rPr lang="en-US" sz="1600" dirty="0"/>
              <a:t>. </a:t>
            </a:r>
            <a:r>
              <a:rPr lang="en-US" sz="1600" dirty="0" err="1"/>
              <a:t>Kenaikan</a:t>
            </a:r>
            <a:r>
              <a:rPr lang="en-US" sz="1600" dirty="0"/>
              <a:t> </a:t>
            </a:r>
            <a:r>
              <a:rPr lang="en-US" sz="1600" dirty="0" err="1"/>
              <a:t>peringkat</a:t>
            </a:r>
            <a:r>
              <a:rPr lang="en-US" sz="1600" dirty="0"/>
              <a:t> </a:t>
            </a:r>
            <a:r>
              <a:rPr lang="en-US" sz="1600" dirty="0" err="1"/>
              <a:t>surat</a:t>
            </a:r>
            <a:r>
              <a:rPr lang="en-US" sz="1600" dirty="0"/>
              <a:t> utang </a:t>
            </a:r>
            <a:r>
              <a:rPr lang="en-US" sz="1600" dirty="0" err="1"/>
              <a:t>sebagai</a:t>
            </a:r>
            <a:r>
              <a:rPr lang="en-US" sz="1600" dirty="0"/>
              <a:t> </a:t>
            </a:r>
            <a:r>
              <a:rPr lang="en-US" sz="1600" dirty="0" err="1"/>
              <a:t>konfirmasi</a:t>
            </a:r>
            <a:endParaRPr lang="en-US" sz="1600" dirty="0"/>
          </a:p>
        </p:txBody>
      </p:sp>
    </p:spTree>
    <p:extLst>
      <p:ext uri="{BB962C8B-B14F-4D97-AF65-F5344CB8AC3E}">
        <p14:creationId xmlns:p14="http://schemas.microsoft.com/office/powerpoint/2010/main" val="41330550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17EC1E-4A01-6546-9FA7-AC5AC4B38326}"/>
              </a:ext>
            </a:extLst>
          </p:cNvPr>
          <p:cNvSpPr/>
          <p:nvPr/>
        </p:nvSpPr>
        <p:spPr>
          <a:xfrm>
            <a:off x="2987824" y="4653136"/>
            <a:ext cx="3456384" cy="230832"/>
          </a:xfrm>
          <a:prstGeom prst="rect">
            <a:avLst/>
          </a:prstGeom>
        </p:spPr>
        <p:txBody>
          <a:bodyPr wrap="square">
            <a:spAutoFit/>
          </a:bodyPr>
          <a:lstStyle/>
          <a:p>
            <a:r>
              <a:rPr lang="en-ID" sz="900" dirty="0">
                <a:latin typeface="Arial" panose="020B0604020202020204" pitchFamily="34" charset="0"/>
              </a:rPr>
              <a:t>Sumber: World Development Indicators, The World Bank (2014)</a:t>
            </a:r>
            <a:endParaRPr lang="en-US" sz="900" dirty="0"/>
          </a:p>
        </p:txBody>
      </p:sp>
      <p:pic>
        <p:nvPicPr>
          <p:cNvPr id="4" name="Graphic 3">
            <a:extLst>
              <a:ext uri="{FF2B5EF4-FFF2-40B4-BE49-F238E27FC236}">
                <a16:creationId xmlns:a16="http://schemas.microsoft.com/office/drawing/2014/main" id="{CCDE9766-4342-064D-BC57-8FD068C8B0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20637" y="692696"/>
            <a:ext cx="6879755" cy="3982320"/>
          </a:xfrm>
          <a:prstGeom prst="rect">
            <a:avLst/>
          </a:prstGeom>
        </p:spPr>
      </p:pic>
      <p:sp>
        <p:nvSpPr>
          <p:cNvPr id="5" name="TextBox 4">
            <a:extLst>
              <a:ext uri="{FF2B5EF4-FFF2-40B4-BE49-F238E27FC236}">
                <a16:creationId xmlns:a16="http://schemas.microsoft.com/office/drawing/2014/main" id="{CB79EF78-30ED-7241-A3AF-69EC6E3405F2}"/>
              </a:ext>
            </a:extLst>
          </p:cNvPr>
          <p:cNvSpPr txBox="1"/>
          <p:nvPr/>
        </p:nvSpPr>
        <p:spPr>
          <a:xfrm>
            <a:off x="2987232" y="232570"/>
            <a:ext cx="3168944" cy="402546"/>
          </a:xfrm>
          <a:prstGeom prst="rect">
            <a:avLst/>
          </a:prstGeom>
          <a:noFill/>
        </p:spPr>
        <p:txBody>
          <a:bodyPr wrap="none" rtlCol="0">
            <a:spAutoFit/>
          </a:bodyPr>
          <a:lstStyle/>
          <a:p>
            <a:r>
              <a:rPr lang="en-US" b="1" dirty="0"/>
              <a:t>Gini Coefficients by Country</a:t>
            </a:r>
          </a:p>
        </p:txBody>
      </p:sp>
      <p:sp>
        <p:nvSpPr>
          <p:cNvPr id="6" name="TextBox 5">
            <a:extLst>
              <a:ext uri="{FF2B5EF4-FFF2-40B4-BE49-F238E27FC236}">
                <a16:creationId xmlns:a16="http://schemas.microsoft.com/office/drawing/2014/main" id="{78B42C81-D568-0F44-96A6-D65A584BF82D}"/>
              </a:ext>
            </a:extLst>
          </p:cNvPr>
          <p:cNvSpPr txBox="1"/>
          <p:nvPr/>
        </p:nvSpPr>
        <p:spPr>
          <a:xfrm>
            <a:off x="395536" y="5157192"/>
            <a:ext cx="8568952" cy="1368152"/>
          </a:xfrm>
          <a:prstGeom prst="rect">
            <a:avLst/>
          </a:prstGeom>
          <a:noFill/>
        </p:spPr>
        <p:txBody>
          <a:bodyPr wrap="square" rtlCol="0">
            <a:noAutofit/>
          </a:bodyPr>
          <a:lstStyle/>
          <a:p>
            <a:pPr marL="342900" indent="-342900" latinLnBrk="0">
              <a:spcAft>
                <a:spcPts val="600"/>
              </a:spcAft>
              <a:buFont typeface="Wingdings" charset="2"/>
              <a:buChar char="§"/>
            </a:pPr>
            <a:r>
              <a:rPr lang="en-US" sz="1600" dirty="0"/>
              <a:t>Gini coefficient describes the distributional gap [of expenditure] across percentiles of population sorted based on their average expenditure. </a:t>
            </a:r>
          </a:p>
          <a:p>
            <a:pPr marL="342900" indent="-342900" latinLnBrk="0">
              <a:spcAft>
                <a:spcPts val="600"/>
              </a:spcAft>
              <a:buFont typeface="Wingdings" charset="2"/>
              <a:buChar char="§"/>
            </a:pPr>
            <a:r>
              <a:rPr lang="en-US" sz="1600" dirty="0"/>
              <a:t>0 means perfect equality. 1 means perfect inequality. </a:t>
            </a:r>
          </a:p>
          <a:p>
            <a:pPr marL="342900" indent="-342900" latinLnBrk="0">
              <a:spcAft>
                <a:spcPts val="600"/>
              </a:spcAft>
              <a:buFont typeface="Wingdings" charset="2"/>
              <a:buChar char="§"/>
            </a:pPr>
            <a:endParaRPr lang="en-US" sz="1600" dirty="0"/>
          </a:p>
        </p:txBody>
      </p:sp>
    </p:spTree>
    <p:extLst>
      <p:ext uri="{BB962C8B-B14F-4D97-AF65-F5344CB8AC3E}">
        <p14:creationId xmlns:p14="http://schemas.microsoft.com/office/powerpoint/2010/main" val="3126026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C49910B-023F-F448-BCBC-C313ED8A6949}"/>
              </a:ext>
            </a:extLst>
          </p:cNvPr>
          <p:cNvSpPr txBox="1"/>
          <p:nvPr/>
        </p:nvSpPr>
        <p:spPr>
          <a:xfrm>
            <a:off x="6372200" y="908720"/>
            <a:ext cx="2808312" cy="5112568"/>
          </a:xfrm>
          <a:prstGeom prst="rect">
            <a:avLst/>
          </a:prstGeom>
          <a:noFill/>
        </p:spPr>
        <p:txBody>
          <a:bodyPr wrap="square" rtlCol="0">
            <a:noAutofit/>
          </a:bodyPr>
          <a:lstStyle/>
          <a:p>
            <a:pPr latinLnBrk="0">
              <a:spcAft>
                <a:spcPts val="600"/>
              </a:spcAft>
            </a:pPr>
            <a:endParaRPr lang="en-US" sz="1500" dirty="0"/>
          </a:p>
          <a:p>
            <a:pPr marL="342900" indent="-160338" latinLnBrk="0">
              <a:spcAft>
                <a:spcPts val="600"/>
              </a:spcAft>
              <a:buFont typeface="Wingdings" charset="2"/>
              <a:buChar char="§"/>
            </a:pPr>
            <a:r>
              <a:rPr lang="en-US" sz="1500" dirty="0" err="1"/>
              <a:t>Seiring</a:t>
            </a:r>
            <a:r>
              <a:rPr lang="en-US" sz="1500" dirty="0"/>
              <a:t> </a:t>
            </a:r>
            <a:r>
              <a:rPr lang="en-US" sz="1500" dirty="0" err="1"/>
              <a:t>dengan</a:t>
            </a:r>
            <a:r>
              <a:rPr lang="en-US" sz="1500" dirty="0"/>
              <a:t> </a:t>
            </a:r>
            <a:r>
              <a:rPr lang="en-US" sz="1500" dirty="0" err="1"/>
              <a:t>pertumbuhan</a:t>
            </a:r>
            <a:r>
              <a:rPr lang="en-US" sz="1500" dirty="0"/>
              <a:t> </a:t>
            </a:r>
            <a:r>
              <a:rPr lang="en-US" sz="1500" dirty="0" err="1"/>
              <a:t>tinggi</a:t>
            </a:r>
            <a:r>
              <a:rPr lang="en-US" sz="1500" dirty="0"/>
              <a:t> </a:t>
            </a:r>
            <a:r>
              <a:rPr lang="en-US" sz="1500" dirty="0" err="1"/>
              <a:t>dari</a:t>
            </a:r>
            <a:r>
              <a:rPr lang="en-US" sz="1500" dirty="0"/>
              <a:t> GDP 2005-2013, </a:t>
            </a:r>
            <a:r>
              <a:rPr lang="en-US" sz="1500" dirty="0" err="1"/>
              <a:t>didorong</a:t>
            </a:r>
            <a:r>
              <a:rPr lang="en-US" sz="1500" dirty="0"/>
              <a:t> oleh </a:t>
            </a:r>
            <a:r>
              <a:rPr lang="en-US" sz="1500" dirty="0" err="1"/>
              <a:t>harga</a:t>
            </a:r>
            <a:r>
              <a:rPr lang="en-US" sz="1500" dirty="0"/>
              <a:t> </a:t>
            </a:r>
            <a:r>
              <a:rPr lang="en-US" sz="1500" dirty="0" err="1"/>
              <a:t>komoditas</a:t>
            </a:r>
            <a:r>
              <a:rPr lang="en-US" sz="1500" dirty="0"/>
              <a:t> dan </a:t>
            </a:r>
            <a:r>
              <a:rPr lang="en-US" sz="1500" dirty="0" err="1"/>
              <a:t>arus</a:t>
            </a:r>
            <a:r>
              <a:rPr lang="en-US" sz="1500" dirty="0"/>
              <a:t> modal </a:t>
            </a:r>
            <a:r>
              <a:rPr lang="en-US" sz="1500" dirty="0" err="1"/>
              <a:t>masuk</a:t>
            </a:r>
            <a:r>
              <a:rPr lang="en-US" sz="1500" dirty="0"/>
              <a:t>, </a:t>
            </a:r>
            <a:r>
              <a:rPr lang="en-US" sz="1500" dirty="0" err="1"/>
              <a:t>ketimpangan</a:t>
            </a:r>
            <a:r>
              <a:rPr lang="en-US" sz="1500" dirty="0"/>
              <a:t> </a:t>
            </a:r>
            <a:r>
              <a:rPr lang="en-US" sz="1500" dirty="0" err="1"/>
              <a:t>memburuk</a:t>
            </a:r>
            <a:r>
              <a:rPr lang="en-US" sz="1500" dirty="0"/>
              <a:t> </a:t>
            </a:r>
            <a:r>
              <a:rPr lang="en-US" sz="1500" dirty="0" err="1"/>
              <a:t>tajam</a:t>
            </a:r>
            <a:r>
              <a:rPr lang="en-US" sz="1500" dirty="0"/>
              <a:t> </a:t>
            </a:r>
          </a:p>
          <a:p>
            <a:pPr marL="342900" indent="-160338" latinLnBrk="0">
              <a:spcAft>
                <a:spcPts val="600"/>
              </a:spcAft>
              <a:buFont typeface="Wingdings" charset="2"/>
              <a:buChar char="§"/>
            </a:pPr>
            <a:r>
              <a:rPr lang="en-US" sz="1500" dirty="0" err="1"/>
              <a:t>Saat</a:t>
            </a:r>
            <a:r>
              <a:rPr lang="en-US" sz="1500" dirty="0"/>
              <a:t> GDP </a:t>
            </a:r>
            <a:r>
              <a:rPr lang="en-US" sz="1500" dirty="0" err="1"/>
              <a:t>melambat</a:t>
            </a:r>
            <a:r>
              <a:rPr lang="en-US" sz="1500" dirty="0"/>
              <a:t> </a:t>
            </a:r>
            <a:r>
              <a:rPr lang="en-US" sz="1500" dirty="0" err="1"/>
              <a:t>belanja</a:t>
            </a:r>
            <a:r>
              <a:rPr lang="en-US" sz="1500" dirty="0"/>
              <a:t> </a:t>
            </a:r>
            <a:r>
              <a:rPr lang="en-US" sz="1500" dirty="0" err="1"/>
              <a:t>melambat</a:t>
            </a:r>
            <a:r>
              <a:rPr lang="en-US" sz="1500" dirty="0"/>
              <a:t>; </a:t>
            </a:r>
            <a:r>
              <a:rPr lang="en-US" sz="1500" dirty="0" err="1"/>
              <a:t>penurunan</a:t>
            </a:r>
            <a:r>
              <a:rPr lang="en-US" sz="1500" dirty="0"/>
              <a:t> </a:t>
            </a:r>
            <a:r>
              <a:rPr lang="en-US" sz="1500" dirty="0" err="1"/>
              <a:t>belanja</a:t>
            </a:r>
            <a:r>
              <a:rPr lang="en-US" sz="1500" dirty="0"/>
              <a:t> </a:t>
            </a:r>
            <a:r>
              <a:rPr lang="en-US" sz="1500" dirty="0" err="1"/>
              <a:t>ini</a:t>
            </a:r>
            <a:r>
              <a:rPr lang="en-US" sz="1500" dirty="0"/>
              <a:t> </a:t>
            </a:r>
            <a:r>
              <a:rPr lang="en-US" sz="1500" dirty="0" err="1"/>
              <a:t>biasanya</a:t>
            </a:r>
            <a:r>
              <a:rPr lang="en-US" sz="1500" dirty="0"/>
              <a:t> paling </a:t>
            </a:r>
            <a:r>
              <a:rPr lang="en-US" sz="1500" dirty="0" err="1"/>
              <a:t>tajam</a:t>
            </a:r>
            <a:r>
              <a:rPr lang="en-US" sz="1500" dirty="0"/>
              <a:t> </a:t>
            </a:r>
            <a:r>
              <a:rPr lang="en-US" sz="1500" dirty="0" err="1"/>
              <a:t>terjadi</a:t>
            </a:r>
            <a:r>
              <a:rPr lang="en-US" sz="1500" dirty="0"/>
              <a:t> di </a:t>
            </a:r>
            <a:r>
              <a:rPr lang="en-US" sz="1500" dirty="0" err="1"/>
              <a:t>kelompok</a:t>
            </a:r>
            <a:r>
              <a:rPr lang="en-US" sz="1500" dirty="0"/>
              <a:t> </a:t>
            </a:r>
            <a:r>
              <a:rPr lang="en-US" sz="1500" dirty="0" err="1"/>
              <a:t>terkaya</a:t>
            </a:r>
            <a:r>
              <a:rPr lang="en-US" sz="1500" dirty="0"/>
              <a:t>; </a:t>
            </a:r>
            <a:r>
              <a:rPr lang="en-US" sz="1500" dirty="0" err="1"/>
              <a:t>biasanya</a:t>
            </a:r>
            <a:r>
              <a:rPr lang="en-US" sz="1500" dirty="0"/>
              <a:t> </a:t>
            </a:r>
            <a:r>
              <a:rPr lang="en-US" sz="1500" dirty="0" err="1"/>
              <a:t>koef</a:t>
            </a:r>
            <a:r>
              <a:rPr lang="en-US" sz="1500" dirty="0"/>
              <a:t> Gini </a:t>
            </a:r>
            <a:r>
              <a:rPr lang="en-US" sz="1500" dirty="0" err="1"/>
              <a:t>membaik</a:t>
            </a:r>
            <a:r>
              <a:rPr lang="en-US" sz="1500" dirty="0"/>
              <a:t> (</a:t>
            </a:r>
            <a:r>
              <a:rPr lang="en-US" sz="1500" dirty="0" err="1"/>
              <a:t>lebih</a:t>
            </a:r>
            <a:r>
              <a:rPr lang="en-US" sz="1500" dirty="0"/>
              <a:t> </a:t>
            </a:r>
            <a:r>
              <a:rPr lang="en-US" sz="1500" dirty="0" err="1"/>
              <a:t>rendah</a:t>
            </a:r>
            <a:r>
              <a:rPr lang="en-US" sz="1500" dirty="0"/>
              <a:t>)</a:t>
            </a:r>
          </a:p>
          <a:p>
            <a:pPr marL="342900" indent="-160338" latinLnBrk="0">
              <a:spcAft>
                <a:spcPts val="600"/>
              </a:spcAft>
              <a:buFont typeface="Wingdings" charset="2"/>
              <a:buChar char="§"/>
            </a:pPr>
            <a:r>
              <a:rPr lang="en-US" sz="1500" dirty="0" err="1"/>
              <a:t>Perbaikan</a:t>
            </a:r>
            <a:r>
              <a:rPr lang="en-US" sz="1500" dirty="0"/>
              <a:t> </a:t>
            </a:r>
            <a:r>
              <a:rPr lang="en-US" sz="1500" dirty="0" err="1"/>
              <a:t>ketimpangan</a:t>
            </a:r>
            <a:r>
              <a:rPr lang="en-US" sz="1500" dirty="0"/>
              <a:t> yang </a:t>
            </a:r>
            <a:r>
              <a:rPr lang="en-US" sz="1500" dirty="0" err="1"/>
              <a:t>terjadi</a:t>
            </a:r>
            <a:r>
              <a:rPr lang="en-US" sz="1500" dirty="0"/>
              <a:t> </a:t>
            </a:r>
            <a:r>
              <a:rPr lang="en-US" sz="1500" dirty="0" err="1"/>
              <a:t>selama</a:t>
            </a:r>
            <a:r>
              <a:rPr lang="en-US" sz="1500" dirty="0"/>
              <a:t> 2015-2018, </a:t>
            </a:r>
            <a:r>
              <a:rPr lang="en-US" sz="1500" dirty="0" err="1"/>
              <a:t>walaupun</a:t>
            </a:r>
            <a:r>
              <a:rPr lang="en-US" sz="1500" dirty="0"/>
              <a:t> </a:t>
            </a:r>
            <a:r>
              <a:rPr lang="en-US" sz="1500" dirty="0" err="1"/>
              <a:t>pertumbuhan</a:t>
            </a:r>
            <a:r>
              <a:rPr lang="en-US" sz="1500" dirty="0"/>
              <a:t> </a:t>
            </a:r>
            <a:r>
              <a:rPr lang="en-US" sz="1500" dirty="0" err="1"/>
              <a:t>ekonomi</a:t>
            </a:r>
            <a:r>
              <a:rPr lang="en-US" sz="1500" dirty="0"/>
              <a:t> </a:t>
            </a:r>
            <a:r>
              <a:rPr lang="en-US" sz="1500" dirty="0" err="1"/>
              <a:t>semakin</a:t>
            </a:r>
            <a:r>
              <a:rPr lang="en-US" sz="1500" dirty="0"/>
              <a:t> </a:t>
            </a:r>
            <a:r>
              <a:rPr lang="en-US" sz="1500" dirty="0" err="1"/>
              <a:t>cepat</a:t>
            </a:r>
            <a:r>
              <a:rPr lang="en-US" sz="1500" dirty="0"/>
              <a:t>, </a:t>
            </a:r>
            <a:r>
              <a:rPr lang="en-US" sz="1500" dirty="0" err="1"/>
              <a:t>menunjukkan</a:t>
            </a:r>
            <a:r>
              <a:rPr lang="en-US" sz="1500" dirty="0"/>
              <a:t> </a:t>
            </a:r>
            <a:r>
              <a:rPr lang="en-US" sz="1500" dirty="0" err="1"/>
              <a:t>hasil</a:t>
            </a:r>
            <a:r>
              <a:rPr lang="en-US" sz="1500" dirty="0"/>
              <a:t> </a:t>
            </a:r>
            <a:r>
              <a:rPr lang="en-US" sz="1500" dirty="0" err="1"/>
              <a:t>positif</a:t>
            </a:r>
            <a:r>
              <a:rPr lang="en-US" sz="1500" dirty="0"/>
              <a:t> </a:t>
            </a:r>
            <a:r>
              <a:rPr lang="en-US" sz="1500" dirty="0" err="1"/>
              <a:t>dari</a:t>
            </a:r>
            <a:r>
              <a:rPr lang="en-US" sz="1500" dirty="0"/>
              <a:t> dana </a:t>
            </a:r>
            <a:r>
              <a:rPr lang="en-US" sz="1500" dirty="0" err="1"/>
              <a:t>desa</a:t>
            </a:r>
            <a:r>
              <a:rPr lang="en-US" sz="1500" dirty="0"/>
              <a:t> dan program social </a:t>
            </a:r>
            <a:r>
              <a:rPr lang="en-US" sz="1500" dirty="0" err="1"/>
              <a:t>pemerintah</a:t>
            </a:r>
            <a:endParaRPr lang="en-US" sz="1500" dirty="0"/>
          </a:p>
        </p:txBody>
      </p:sp>
      <p:pic>
        <p:nvPicPr>
          <p:cNvPr id="5" name="Picture 4" descr="A close up of a map&#10;&#10;Description automatically generated">
            <a:extLst>
              <a:ext uri="{FF2B5EF4-FFF2-40B4-BE49-F238E27FC236}">
                <a16:creationId xmlns:a16="http://schemas.microsoft.com/office/drawing/2014/main" id="{370BFAEF-C854-0A4C-B662-D8460AF308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2011"/>
            <a:ext cx="6506463" cy="4593253"/>
          </a:xfrm>
          <a:prstGeom prst="rect">
            <a:avLst/>
          </a:prstGeom>
        </p:spPr>
      </p:pic>
    </p:spTree>
    <p:extLst>
      <p:ext uri="{BB962C8B-B14F-4D97-AF65-F5344CB8AC3E}">
        <p14:creationId xmlns:p14="http://schemas.microsoft.com/office/powerpoint/2010/main" val="2898465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22229BBD-D4CF-ED47-8388-1B26364F7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1196752"/>
            <a:ext cx="6867145" cy="4464496"/>
          </a:xfrm>
          <a:prstGeom prst="rect">
            <a:avLst/>
          </a:prstGeom>
        </p:spPr>
      </p:pic>
      <p:sp>
        <p:nvSpPr>
          <p:cNvPr id="5" name="TextBox 4">
            <a:extLst>
              <a:ext uri="{FF2B5EF4-FFF2-40B4-BE49-F238E27FC236}">
                <a16:creationId xmlns:a16="http://schemas.microsoft.com/office/drawing/2014/main" id="{0A2B4A80-1B4F-2F46-AA98-13EA3AD79285}"/>
              </a:ext>
            </a:extLst>
          </p:cNvPr>
          <p:cNvSpPr txBox="1"/>
          <p:nvPr/>
        </p:nvSpPr>
        <p:spPr>
          <a:xfrm>
            <a:off x="6732240" y="1196752"/>
            <a:ext cx="2448272" cy="4536504"/>
          </a:xfrm>
          <a:prstGeom prst="rect">
            <a:avLst/>
          </a:prstGeom>
          <a:noFill/>
        </p:spPr>
        <p:txBody>
          <a:bodyPr wrap="square" rtlCol="0">
            <a:noAutofit/>
          </a:bodyPr>
          <a:lstStyle/>
          <a:p>
            <a:pPr marL="182562" latinLnBrk="0">
              <a:spcAft>
                <a:spcPts val="600"/>
              </a:spcAft>
            </a:pPr>
            <a:r>
              <a:rPr lang="en-US" sz="1500" dirty="0" err="1"/>
              <a:t>Sejak</a:t>
            </a:r>
            <a:r>
              <a:rPr lang="en-US" sz="1500" dirty="0"/>
              <a:t> 2014, </a:t>
            </a:r>
            <a:r>
              <a:rPr lang="en-US" sz="1500" dirty="0" err="1"/>
              <a:t>terjadi</a:t>
            </a:r>
            <a:r>
              <a:rPr lang="en-US" sz="1500" dirty="0"/>
              <a:t> </a:t>
            </a:r>
            <a:r>
              <a:rPr lang="en-US" sz="1500" dirty="0" err="1"/>
              <a:t>pergeseran</a:t>
            </a:r>
            <a:r>
              <a:rPr lang="en-US" sz="1500" dirty="0"/>
              <a:t> yang </a:t>
            </a:r>
            <a:r>
              <a:rPr lang="en-US" sz="1500" dirty="0" err="1"/>
              <a:t>cukup</a:t>
            </a:r>
            <a:r>
              <a:rPr lang="en-US" sz="1500" dirty="0"/>
              <a:t> </a:t>
            </a:r>
            <a:r>
              <a:rPr lang="en-US" sz="1500" dirty="0" err="1"/>
              <a:t>signifikan</a:t>
            </a:r>
            <a:r>
              <a:rPr lang="en-US" sz="1500" dirty="0"/>
              <a:t> </a:t>
            </a:r>
            <a:r>
              <a:rPr lang="en-US" sz="1500" dirty="0" err="1"/>
              <a:t>dalam</a:t>
            </a:r>
            <a:r>
              <a:rPr lang="en-US" sz="1500" dirty="0"/>
              <a:t> </a:t>
            </a:r>
            <a:r>
              <a:rPr lang="en-US" sz="1500" dirty="0" err="1"/>
              <a:t>penambahan</a:t>
            </a:r>
            <a:r>
              <a:rPr lang="en-US" sz="1500" dirty="0"/>
              <a:t> </a:t>
            </a:r>
            <a:r>
              <a:rPr lang="en-US" sz="1500" dirty="0" err="1"/>
              <a:t>porsi</a:t>
            </a:r>
            <a:r>
              <a:rPr lang="en-US" sz="1500" dirty="0"/>
              <a:t> </a:t>
            </a:r>
            <a:r>
              <a:rPr lang="en-US" sz="1500" dirty="0" err="1"/>
              <a:t>belanja</a:t>
            </a:r>
            <a:r>
              <a:rPr lang="en-US" sz="1500" dirty="0"/>
              <a:t> oleh </a:t>
            </a:r>
            <a:r>
              <a:rPr lang="en-US" sz="1500" dirty="0" err="1"/>
              <a:t>pemerintah</a:t>
            </a:r>
            <a:r>
              <a:rPr lang="en-US" sz="1500" dirty="0"/>
              <a:t> </a:t>
            </a:r>
            <a:r>
              <a:rPr lang="en-US" sz="1500" dirty="0" err="1"/>
              <a:t>daerah</a:t>
            </a:r>
            <a:endParaRPr lang="en-US" sz="1500" dirty="0"/>
          </a:p>
          <a:p>
            <a:pPr marL="182562" latinLnBrk="0">
              <a:spcAft>
                <a:spcPts val="600"/>
              </a:spcAft>
            </a:pPr>
            <a:r>
              <a:rPr lang="en-US" sz="1500" dirty="0" err="1"/>
              <a:t>Sangat</a:t>
            </a:r>
            <a:r>
              <a:rPr lang="en-US" sz="1500" dirty="0"/>
              <a:t> </a:t>
            </a:r>
            <a:r>
              <a:rPr lang="en-US" sz="1500" dirty="0" err="1"/>
              <a:t>signifikan</a:t>
            </a:r>
            <a:r>
              <a:rPr lang="en-US" sz="1500" dirty="0"/>
              <a:t> di 2016; </a:t>
            </a:r>
            <a:r>
              <a:rPr lang="en-US" sz="1500" dirty="0" err="1"/>
              <a:t>tidak</a:t>
            </a:r>
            <a:r>
              <a:rPr lang="en-US" sz="1500" dirty="0"/>
              <a:t> </a:t>
            </a:r>
            <a:r>
              <a:rPr lang="en-US" sz="1500" dirty="0" err="1"/>
              <a:t>disertai</a:t>
            </a:r>
            <a:r>
              <a:rPr lang="en-US" sz="1500" dirty="0"/>
              <a:t> </a:t>
            </a:r>
            <a:r>
              <a:rPr lang="en-US" sz="1500" dirty="0" err="1"/>
              <a:t>peningkatan</a:t>
            </a:r>
            <a:r>
              <a:rPr lang="en-US" sz="1500" dirty="0"/>
              <a:t> </a:t>
            </a:r>
            <a:r>
              <a:rPr lang="en-US" sz="1500" dirty="0" err="1"/>
              <a:t>kapasitas</a:t>
            </a:r>
            <a:r>
              <a:rPr lang="en-US" sz="1500" dirty="0"/>
              <a:t> </a:t>
            </a:r>
            <a:r>
              <a:rPr lang="en-US" sz="1500" dirty="0" err="1"/>
              <a:t>pemda</a:t>
            </a:r>
            <a:r>
              <a:rPr lang="en-US" sz="1500" dirty="0"/>
              <a:t> </a:t>
            </a:r>
            <a:r>
              <a:rPr lang="en-US" sz="1500" dirty="0" err="1"/>
              <a:t>utk</a:t>
            </a:r>
            <a:r>
              <a:rPr lang="en-US" sz="1500" dirty="0"/>
              <a:t> </a:t>
            </a:r>
            <a:r>
              <a:rPr lang="en-US" sz="1500" dirty="0" err="1"/>
              <a:t>melakukan</a:t>
            </a:r>
            <a:r>
              <a:rPr lang="en-US" sz="1500" dirty="0"/>
              <a:t> </a:t>
            </a:r>
            <a:r>
              <a:rPr lang="en-US" sz="1500" dirty="0" err="1"/>
              <a:t>pengeluaran</a:t>
            </a:r>
            <a:r>
              <a:rPr lang="en-US" sz="1500" dirty="0"/>
              <a:t> </a:t>
            </a:r>
            <a:r>
              <a:rPr lang="en-US" sz="1500" dirty="0" err="1"/>
              <a:t>produktif</a:t>
            </a:r>
            <a:r>
              <a:rPr lang="en-US" sz="1500" dirty="0"/>
              <a:t>. </a:t>
            </a:r>
          </a:p>
          <a:p>
            <a:pPr marL="182562" latinLnBrk="0">
              <a:spcAft>
                <a:spcPts val="600"/>
              </a:spcAft>
            </a:pPr>
            <a:r>
              <a:rPr lang="en-US" sz="1500" dirty="0" err="1"/>
              <a:t>Terjadi</a:t>
            </a:r>
            <a:r>
              <a:rPr lang="en-US" sz="1500" dirty="0"/>
              <a:t> </a:t>
            </a:r>
            <a:r>
              <a:rPr lang="en-US" sz="1500" dirty="0" err="1"/>
              <a:t>penumpukan</a:t>
            </a:r>
            <a:r>
              <a:rPr lang="en-US" sz="1500" dirty="0"/>
              <a:t> dana di </a:t>
            </a:r>
            <a:r>
              <a:rPr lang="en-US" sz="1500" dirty="0" err="1"/>
              <a:t>deposito</a:t>
            </a:r>
            <a:r>
              <a:rPr lang="en-US" sz="1500" dirty="0"/>
              <a:t> oleh </a:t>
            </a:r>
            <a:r>
              <a:rPr lang="en-US" sz="1500" dirty="0" err="1"/>
              <a:t>pemda</a:t>
            </a:r>
            <a:r>
              <a:rPr lang="en-US" sz="1500" dirty="0"/>
              <a:t>. </a:t>
            </a:r>
          </a:p>
          <a:p>
            <a:pPr marL="182562" latinLnBrk="0">
              <a:spcAft>
                <a:spcPts val="600"/>
              </a:spcAft>
            </a:pPr>
            <a:r>
              <a:rPr lang="en-US" sz="1500" dirty="0"/>
              <a:t>2017 dan </a:t>
            </a:r>
            <a:r>
              <a:rPr lang="en-US" sz="1500" dirty="0" err="1"/>
              <a:t>seterusnya</a:t>
            </a:r>
            <a:r>
              <a:rPr lang="en-US" sz="1500" dirty="0"/>
              <a:t>, dana transfer </a:t>
            </a:r>
            <a:r>
              <a:rPr lang="en-US" sz="1500" dirty="0" err="1"/>
              <a:t>lebih</a:t>
            </a:r>
            <a:r>
              <a:rPr lang="en-US" sz="1500" dirty="0"/>
              <a:t> </a:t>
            </a:r>
            <a:r>
              <a:rPr lang="en-US" sz="1500" dirty="0" err="1"/>
              <a:t>berdasarkan</a:t>
            </a:r>
            <a:r>
              <a:rPr lang="en-US" sz="1500" dirty="0"/>
              <a:t> </a:t>
            </a:r>
            <a:r>
              <a:rPr lang="en-US" sz="1500" dirty="0" err="1"/>
              <a:t>usulan</a:t>
            </a:r>
            <a:r>
              <a:rPr lang="en-US" sz="1500" dirty="0"/>
              <a:t> </a:t>
            </a:r>
            <a:r>
              <a:rPr lang="en-US" sz="1500" dirty="0" err="1"/>
              <a:t>pengeluaran</a:t>
            </a:r>
            <a:r>
              <a:rPr lang="en-US" sz="1500" dirty="0"/>
              <a:t> </a:t>
            </a:r>
            <a:r>
              <a:rPr lang="en-US" sz="1500" dirty="0" err="1"/>
              <a:t>produktif</a:t>
            </a:r>
            <a:endParaRPr lang="en-US" sz="1500" dirty="0"/>
          </a:p>
          <a:p>
            <a:pPr marL="182562" latinLnBrk="0">
              <a:spcAft>
                <a:spcPts val="600"/>
              </a:spcAft>
            </a:pPr>
            <a:r>
              <a:rPr lang="en-US" sz="1500" dirty="0"/>
              <a:t>Dana </a:t>
            </a:r>
            <a:r>
              <a:rPr lang="en-US" sz="1500" dirty="0" err="1"/>
              <a:t>desa</a:t>
            </a:r>
            <a:r>
              <a:rPr lang="en-US" sz="1500" dirty="0"/>
              <a:t> </a:t>
            </a:r>
            <a:r>
              <a:rPr lang="en-US" sz="1500" dirty="0" err="1"/>
              <a:t>diperkenalkan</a:t>
            </a:r>
            <a:r>
              <a:rPr lang="en-US" sz="1500" dirty="0"/>
              <a:t> di 2015. </a:t>
            </a:r>
            <a:r>
              <a:rPr lang="en-US" sz="1500" dirty="0" err="1"/>
              <a:t>Sekarang</a:t>
            </a:r>
            <a:r>
              <a:rPr lang="en-US" sz="1500" dirty="0"/>
              <a:t> </a:t>
            </a:r>
            <a:r>
              <a:rPr lang="en-US" sz="1500" dirty="0" err="1"/>
              <a:t>sekitar</a:t>
            </a:r>
            <a:r>
              <a:rPr lang="en-US" sz="1500" dirty="0"/>
              <a:t> 60T </a:t>
            </a:r>
            <a:r>
              <a:rPr lang="en-US" sz="1500" dirty="0" err="1"/>
              <a:t>setiap</a:t>
            </a:r>
            <a:r>
              <a:rPr lang="en-US" sz="1500" dirty="0"/>
              <a:t> </a:t>
            </a:r>
            <a:r>
              <a:rPr lang="en-US" sz="1500" dirty="0" err="1"/>
              <a:t>tahun</a:t>
            </a:r>
            <a:endParaRPr lang="en-US" sz="1500" dirty="0"/>
          </a:p>
        </p:txBody>
      </p:sp>
    </p:spTree>
    <p:extLst>
      <p:ext uri="{BB962C8B-B14F-4D97-AF65-F5344CB8AC3E}">
        <p14:creationId xmlns:p14="http://schemas.microsoft.com/office/powerpoint/2010/main" val="2344145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FF6BBAA7-33D0-5E47-9C2C-15F01BF667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46" y="1181720"/>
            <a:ext cx="7001026" cy="4551536"/>
          </a:xfrm>
          <a:prstGeom prst="rect">
            <a:avLst/>
          </a:prstGeom>
        </p:spPr>
      </p:pic>
      <p:sp>
        <p:nvSpPr>
          <p:cNvPr id="4" name="TextBox 3">
            <a:extLst>
              <a:ext uri="{FF2B5EF4-FFF2-40B4-BE49-F238E27FC236}">
                <a16:creationId xmlns:a16="http://schemas.microsoft.com/office/drawing/2014/main" id="{6546F8BC-60C1-C143-9C76-891F09DA3E29}"/>
              </a:ext>
            </a:extLst>
          </p:cNvPr>
          <p:cNvSpPr txBox="1"/>
          <p:nvPr/>
        </p:nvSpPr>
        <p:spPr>
          <a:xfrm>
            <a:off x="5220072" y="5559043"/>
            <a:ext cx="1257075" cy="246221"/>
          </a:xfrm>
          <a:prstGeom prst="rect">
            <a:avLst/>
          </a:prstGeom>
          <a:noFill/>
        </p:spPr>
        <p:txBody>
          <a:bodyPr wrap="none" rtlCol="0">
            <a:spAutoFit/>
          </a:bodyPr>
          <a:lstStyle/>
          <a:p>
            <a:r>
              <a:rPr lang="en-US" sz="1000" dirty="0" err="1"/>
              <a:t>Sumber</a:t>
            </a:r>
            <a:r>
              <a:rPr lang="en-US" sz="1000" dirty="0"/>
              <a:t>: World Bank</a:t>
            </a:r>
          </a:p>
        </p:txBody>
      </p:sp>
      <p:sp>
        <p:nvSpPr>
          <p:cNvPr id="5" name="TextBox 4">
            <a:extLst>
              <a:ext uri="{FF2B5EF4-FFF2-40B4-BE49-F238E27FC236}">
                <a16:creationId xmlns:a16="http://schemas.microsoft.com/office/drawing/2014/main" id="{7031BBF4-5EAC-F740-AFFB-A1C0C205B536}"/>
              </a:ext>
            </a:extLst>
          </p:cNvPr>
          <p:cNvSpPr txBox="1"/>
          <p:nvPr/>
        </p:nvSpPr>
        <p:spPr>
          <a:xfrm>
            <a:off x="7020272" y="1268760"/>
            <a:ext cx="2104482" cy="4478149"/>
          </a:xfrm>
          <a:prstGeom prst="rect">
            <a:avLst/>
          </a:prstGeom>
          <a:noFill/>
        </p:spPr>
        <p:txBody>
          <a:bodyPr wrap="square" numCol="1" rtlCol="0">
            <a:spAutoFit/>
          </a:bodyPr>
          <a:lstStyle/>
          <a:p>
            <a:pPr latinLnBrk="0">
              <a:spcAft>
                <a:spcPts val="1200"/>
              </a:spcAft>
            </a:pPr>
            <a:r>
              <a:rPr lang="en-US" sz="1500" dirty="0" err="1"/>
              <a:t>Tahun</a:t>
            </a:r>
            <a:r>
              <a:rPr lang="en-US" sz="1500" dirty="0"/>
              <a:t> 1997 Indonesia </a:t>
            </a:r>
            <a:r>
              <a:rPr lang="en-US" sz="1500" dirty="0" err="1"/>
              <a:t>adalah</a:t>
            </a:r>
            <a:r>
              <a:rPr lang="en-US" sz="1500" dirty="0"/>
              <a:t> negara </a:t>
            </a:r>
            <a:r>
              <a:rPr lang="en-US" sz="1500" dirty="0" err="1"/>
              <a:t>dengan</a:t>
            </a:r>
            <a:r>
              <a:rPr lang="en-US" sz="1500" dirty="0"/>
              <a:t> </a:t>
            </a:r>
            <a:r>
              <a:rPr lang="en-US" sz="1500" dirty="0" err="1"/>
              <a:t>perekonomian</a:t>
            </a:r>
            <a:r>
              <a:rPr lang="en-US" sz="1500" dirty="0"/>
              <a:t> </a:t>
            </a:r>
            <a:r>
              <a:rPr lang="en-US" sz="1500" dirty="0" err="1"/>
              <a:t>nomor</a:t>
            </a:r>
            <a:r>
              <a:rPr lang="en-US" sz="1500" dirty="0"/>
              <a:t> 21 </a:t>
            </a:r>
            <a:r>
              <a:rPr lang="en-US" sz="1500" dirty="0" err="1"/>
              <a:t>terbesar</a:t>
            </a:r>
            <a:r>
              <a:rPr lang="en-US" sz="1500" dirty="0"/>
              <a:t> di dunia</a:t>
            </a:r>
          </a:p>
          <a:p>
            <a:pPr latinLnBrk="0">
              <a:spcAft>
                <a:spcPts val="1200"/>
              </a:spcAft>
            </a:pPr>
            <a:r>
              <a:rPr lang="en-US" sz="1500" dirty="0" err="1"/>
              <a:t>Jatuh</a:t>
            </a:r>
            <a:r>
              <a:rPr lang="en-US" sz="1500" dirty="0"/>
              <a:t> </a:t>
            </a:r>
            <a:r>
              <a:rPr lang="en-US" sz="1500" dirty="0" err="1"/>
              <a:t>ke</a:t>
            </a:r>
            <a:r>
              <a:rPr lang="en-US" sz="1500" dirty="0"/>
              <a:t> </a:t>
            </a:r>
            <a:r>
              <a:rPr lang="en-US" sz="1500" dirty="0" err="1"/>
              <a:t>peringkat</a:t>
            </a:r>
            <a:r>
              <a:rPr lang="en-US" sz="1500" dirty="0"/>
              <a:t> 36 di </a:t>
            </a:r>
            <a:r>
              <a:rPr lang="en-US" sz="1500" dirty="0" err="1"/>
              <a:t>tahun</a:t>
            </a:r>
            <a:r>
              <a:rPr lang="en-US" sz="1500" dirty="0"/>
              <a:t> 1998</a:t>
            </a:r>
          </a:p>
          <a:p>
            <a:pPr latinLnBrk="0">
              <a:spcAft>
                <a:spcPts val="1200"/>
              </a:spcAft>
            </a:pPr>
            <a:r>
              <a:rPr lang="en-US" sz="1500" dirty="0" err="1"/>
              <a:t>Perlahan-lahan</a:t>
            </a:r>
            <a:r>
              <a:rPr lang="en-US" sz="1500" dirty="0"/>
              <a:t> naik </a:t>
            </a:r>
            <a:r>
              <a:rPr lang="en-US" sz="1500" dirty="0" err="1"/>
              <a:t>sampai</a:t>
            </a:r>
            <a:r>
              <a:rPr lang="en-US" sz="1500" dirty="0"/>
              <a:t> </a:t>
            </a:r>
            <a:r>
              <a:rPr lang="en-US" sz="1500" dirty="0" err="1"/>
              <a:t>ke</a:t>
            </a:r>
            <a:r>
              <a:rPr lang="en-US" sz="1500" dirty="0"/>
              <a:t> </a:t>
            </a:r>
            <a:r>
              <a:rPr lang="en-US" sz="1500" dirty="0" err="1"/>
              <a:t>peringkat</a:t>
            </a:r>
            <a:r>
              <a:rPr lang="en-US" sz="1500" dirty="0"/>
              <a:t> 16  </a:t>
            </a:r>
            <a:r>
              <a:rPr lang="en-US" sz="1500" dirty="0" err="1"/>
              <a:t>saat</a:t>
            </a:r>
            <a:r>
              <a:rPr lang="en-US" sz="1500" dirty="0"/>
              <a:t> </a:t>
            </a:r>
            <a:r>
              <a:rPr lang="en-US" sz="1500" dirty="0" err="1"/>
              <a:t>ini</a:t>
            </a:r>
            <a:endParaRPr lang="en-US" sz="1500" dirty="0"/>
          </a:p>
          <a:p>
            <a:pPr latinLnBrk="0">
              <a:spcAft>
                <a:spcPts val="1200"/>
              </a:spcAft>
            </a:pPr>
            <a:r>
              <a:rPr lang="en-US" sz="1500" dirty="0" err="1"/>
              <a:t>Dalam</a:t>
            </a:r>
            <a:r>
              <a:rPr lang="en-US" sz="1500" dirty="0"/>
              <a:t> 20 </a:t>
            </a:r>
            <a:r>
              <a:rPr lang="en-US" sz="1500" dirty="0" err="1"/>
              <a:t>tahun</a:t>
            </a:r>
            <a:r>
              <a:rPr lang="en-US" sz="1500" dirty="0"/>
              <a:t> </a:t>
            </a:r>
            <a:r>
              <a:rPr lang="en-US" sz="1500" dirty="0" err="1"/>
              <a:t>terakhir</a:t>
            </a:r>
            <a:r>
              <a:rPr lang="en-US" sz="1500" dirty="0"/>
              <a:t> </a:t>
            </a:r>
            <a:r>
              <a:rPr lang="en-US" sz="1500" dirty="0" err="1"/>
              <a:t>perekonomian</a:t>
            </a:r>
            <a:r>
              <a:rPr lang="en-US" sz="1500" dirty="0"/>
              <a:t> </a:t>
            </a:r>
            <a:r>
              <a:rPr lang="en-US" sz="1500" dirty="0" err="1"/>
              <a:t>besar</a:t>
            </a:r>
            <a:r>
              <a:rPr lang="en-US" sz="1500" dirty="0"/>
              <a:t> yang </a:t>
            </a:r>
            <a:r>
              <a:rPr lang="en-US" sz="1500" dirty="0" err="1"/>
              <a:t>pertumbuhannya</a:t>
            </a:r>
            <a:r>
              <a:rPr lang="en-US" sz="1500" dirty="0"/>
              <a:t> </a:t>
            </a:r>
            <a:r>
              <a:rPr lang="en-US" sz="1500" dirty="0" err="1"/>
              <a:t>konsisten</a:t>
            </a:r>
            <a:r>
              <a:rPr lang="en-US" sz="1500" dirty="0"/>
              <a:t> di </a:t>
            </a:r>
            <a:r>
              <a:rPr lang="en-US" sz="1500" dirty="0" err="1"/>
              <a:t>atas</a:t>
            </a:r>
            <a:r>
              <a:rPr lang="en-US" sz="1500" dirty="0"/>
              <a:t> rata-rata dunia (2,9%) </a:t>
            </a:r>
            <a:r>
              <a:rPr lang="en-US" sz="1500" dirty="0" err="1"/>
              <a:t>hanya</a:t>
            </a:r>
            <a:r>
              <a:rPr lang="en-US" sz="1500" dirty="0"/>
              <a:t> China (9,3%), India (6,6%), dan Indonesia (5,3%)</a:t>
            </a:r>
          </a:p>
        </p:txBody>
      </p:sp>
    </p:spTree>
    <p:extLst>
      <p:ext uri="{BB962C8B-B14F-4D97-AF65-F5344CB8AC3E}">
        <p14:creationId xmlns:p14="http://schemas.microsoft.com/office/powerpoint/2010/main" val="2080434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3B9929-DCB3-0648-94D9-E6BE61718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1802"/>
            <a:ext cx="8711357" cy="4827840"/>
          </a:xfrm>
          <a:prstGeom prst="rect">
            <a:avLst/>
          </a:prstGeom>
        </p:spPr>
      </p:pic>
      <p:sp>
        <p:nvSpPr>
          <p:cNvPr id="4" name="TextBox 3">
            <a:extLst>
              <a:ext uri="{FF2B5EF4-FFF2-40B4-BE49-F238E27FC236}">
                <a16:creationId xmlns:a16="http://schemas.microsoft.com/office/drawing/2014/main" id="{77B637E2-8F6A-4745-A41D-1E5C1394BFBF}"/>
              </a:ext>
            </a:extLst>
          </p:cNvPr>
          <p:cNvSpPr txBox="1"/>
          <p:nvPr/>
        </p:nvSpPr>
        <p:spPr>
          <a:xfrm>
            <a:off x="8964489" y="4365104"/>
            <a:ext cx="809837" cy="261610"/>
          </a:xfrm>
          <a:prstGeom prst="rect">
            <a:avLst/>
          </a:prstGeom>
          <a:noFill/>
        </p:spPr>
        <p:txBody>
          <a:bodyPr wrap="none" rtlCol="0">
            <a:spAutoFit/>
          </a:bodyPr>
          <a:lstStyle/>
          <a:p>
            <a:r>
              <a:rPr lang="en-US" sz="1100" dirty="0" err="1"/>
              <a:t>Souce</a:t>
            </a:r>
            <a:r>
              <a:rPr lang="en-US" sz="1100" dirty="0"/>
              <a:t>: BPS</a:t>
            </a:r>
          </a:p>
        </p:txBody>
      </p:sp>
      <p:sp>
        <p:nvSpPr>
          <p:cNvPr id="5" name="TextBox 4">
            <a:extLst>
              <a:ext uri="{FF2B5EF4-FFF2-40B4-BE49-F238E27FC236}">
                <a16:creationId xmlns:a16="http://schemas.microsoft.com/office/drawing/2014/main" id="{54DEFF6D-30EE-024D-B690-29EBDFED146E}"/>
              </a:ext>
            </a:extLst>
          </p:cNvPr>
          <p:cNvSpPr txBox="1"/>
          <p:nvPr/>
        </p:nvSpPr>
        <p:spPr>
          <a:xfrm>
            <a:off x="251520" y="5036984"/>
            <a:ext cx="8495333" cy="1015663"/>
          </a:xfrm>
          <a:prstGeom prst="rect">
            <a:avLst/>
          </a:prstGeom>
          <a:noFill/>
        </p:spPr>
        <p:txBody>
          <a:bodyPr wrap="square" rtlCol="0">
            <a:spAutoFit/>
          </a:bodyPr>
          <a:lstStyle/>
          <a:p>
            <a:pPr marL="285750" indent="-285750">
              <a:buFont typeface="Arial" panose="020B0604020202020204" pitchFamily="34" charset="0"/>
              <a:buChar char="•"/>
            </a:pPr>
            <a:r>
              <a:rPr lang="en-ID" sz="1500" dirty="0"/>
              <a:t>In 2017, 5.7% based on World Bank definition using poverty headcount ratio at $1.90 a day (2011 PPP)</a:t>
            </a:r>
          </a:p>
          <a:p>
            <a:pPr marL="285750" indent="-285750">
              <a:buFont typeface="Arial" panose="020B0604020202020204" pitchFamily="34" charset="0"/>
              <a:buChar char="•"/>
            </a:pPr>
            <a:r>
              <a:rPr lang="en-ID" sz="1500" dirty="0"/>
              <a:t>In 2017, 27.2% based on World Bank definition using poverty headcount ratio at $3.90 a day (2011 PPP)</a:t>
            </a:r>
          </a:p>
          <a:p>
            <a:pPr marL="285750" indent="-285750">
              <a:buFont typeface="Arial" panose="020B0604020202020204" pitchFamily="34" charset="0"/>
              <a:buChar char="•"/>
            </a:pPr>
            <a:r>
              <a:rPr lang="en-ID" sz="1500" dirty="0"/>
              <a:t>Whichever standard, the trend is the same.</a:t>
            </a:r>
          </a:p>
          <a:p>
            <a:pPr marL="285750" indent="-285750">
              <a:buFont typeface="Arial" panose="020B0604020202020204" pitchFamily="34" charset="0"/>
              <a:buChar char="•"/>
            </a:pPr>
            <a:endParaRPr lang="en-US" sz="1500" dirty="0"/>
          </a:p>
        </p:txBody>
      </p:sp>
    </p:spTree>
    <p:extLst>
      <p:ext uri="{BB962C8B-B14F-4D97-AF65-F5344CB8AC3E}">
        <p14:creationId xmlns:p14="http://schemas.microsoft.com/office/powerpoint/2010/main" val="1664545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583C24-CAD3-F14D-8217-2849B46CE078}"/>
              </a:ext>
            </a:extLst>
          </p:cNvPr>
          <p:cNvSpPr txBox="1"/>
          <p:nvPr/>
        </p:nvSpPr>
        <p:spPr>
          <a:xfrm>
            <a:off x="3275856" y="2604304"/>
            <a:ext cx="2612382" cy="646331"/>
          </a:xfrm>
          <a:prstGeom prst="rect">
            <a:avLst/>
          </a:prstGeom>
          <a:noFill/>
        </p:spPr>
        <p:txBody>
          <a:bodyPr wrap="none" rtlCol="0">
            <a:spAutoFit/>
          </a:bodyPr>
          <a:lstStyle/>
          <a:p>
            <a:r>
              <a:rPr lang="en-US" sz="3600" b="1" dirty="0" err="1"/>
              <a:t>Terima</a:t>
            </a:r>
            <a:r>
              <a:rPr lang="en-US" sz="3600" b="1" dirty="0"/>
              <a:t> Kasih</a:t>
            </a:r>
          </a:p>
        </p:txBody>
      </p:sp>
    </p:spTree>
    <p:extLst>
      <p:ext uri="{BB962C8B-B14F-4D97-AF65-F5344CB8AC3E}">
        <p14:creationId xmlns:p14="http://schemas.microsoft.com/office/powerpoint/2010/main" val="408558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C5D8A593-DE6A-BD4B-B96D-A875BF4859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1101178"/>
            <a:ext cx="8856984" cy="4992118"/>
          </a:xfrm>
          <a:prstGeom prst="rect">
            <a:avLst/>
          </a:prstGeom>
        </p:spPr>
      </p:pic>
      <p:sp>
        <p:nvSpPr>
          <p:cNvPr id="4" name="TextBox 3">
            <a:extLst>
              <a:ext uri="{FF2B5EF4-FFF2-40B4-BE49-F238E27FC236}">
                <a16:creationId xmlns:a16="http://schemas.microsoft.com/office/drawing/2014/main" id="{E281A670-ACE8-2349-A43D-AFD10B01D048}"/>
              </a:ext>
            </a:extLst>
          </p:cNvPr>
          <p:cNvSpPr txBox="1"/>
          <p:nvPr/>
        </p:nvSpPr>
        <p:spPr>
          <a:xfrm>
            <a:off x="6162024" y="5863290"/>
            <a:ext cx="2762295" cy="261610"/>
          </a:xfrm>
          <a:prstGeom prst="rect">
            <a:avLst/>
          </a:prstGeom>
          <a:noFill/>
        </p:spPr>
        <p:txBody>
          <a:bodyPr wrap="none" rtlCol="0">
            <a:spAutoFit/>
          </a:bodyPr>
          <a:lstStyle/>
          <a:p>
            <a:r>
              <a:rPr lang="en-US" sz="1100" dirty="0" err="1"/>
              <a:t>Sumber</a:t>
            </a:r>
            <a:r>
              <a:rPr lang="en-US" sz="1100" dirty="0"/>
              <a:t>: World Bank dan </a:t>
            </a:r>
            <a:r>
              <a:rPr lang="en-US" sz="1100" dirty="0" err="1"/>
              <a:t>perhitungan</a:t>
            </a:r>
            <a:r>
              <a:rPr lang="en-US" sz="1100" dirty="0"/>
              <a:t> </a:t>
            </a:r>
            <a:r>
              <a:rPr lang="en-US" sz="1100" dirty="0" err="1"/>
              <a:t>sendiri</a:t>
            </a:r>
            <a:endParaRPr lang="en-US" sz="1100" dirty="0"/>
          </a:p>
        </p:txBody>
      </p:sp>
      <p:sp>
        <p:nvSpPr>
          <p:cNvPr id="6" name="TextBox 5">
            <a:extLst>
              <a:ext uri="{FF2B5EF4-FFF2-40B4-BE49-F238E27FC236}">
                <a16:creationId xmlns:a16="http://schemas.microsoft.com/office/drawing/2014/main" id="{1C902011-7291-5941-8FDD-F24567C9D6DD}"/>
              </a:ext>
            </a:extLst>
          </p:cNvPr>
          <p:cNvSpPr txBox="1"/>
          <p:nvPr/>
        </p:nvSpPr>
        <p:spPr>
          <a:xfrm>
            <a:off x="2163810" y="335666"/>
            <a:ext cx="4568430" cy="402546"/>
          </a:xfrm>
          <a:prstGeom prst="rect">
            <a:avLst/>
          </a:prstGeom>
          <a:noFill/>
        </p:spPr>
        <p:txBody>
          <a:bodyPr wrap="none" rtlCol="0">
            <a:spAutoFit/>
          </a:bodyPr>
          <a:lstStyle/>
          <a:p>
            <a:r>
              <a:rPr lang="en-US" b="1" dirty="0" err="1"/>
              <a:t>Proyeksi</a:t>
            </a:r>
            <a:r>
              <a:rPr lang="en-US" b="1" dirty="0"/>
              <a:t> GDP 16 Negara </a:t>
            </a:r>
            <a:r>
              <a:rPr lang="en-US" b="1" dirty="0" err="1"/>
              <a:t>Terbesar</a:t>
            </a:r>
            <a:r>
              <a:rPr lang="en-US" b="1" dirty="0"/>
              <a:t> di 2030</a:t>
            </a:r>
          </a:p>
        </p:txBody>
      </p:sp>
    </p:spTree>
    <p:extLst>
      <p:ext uri="{BB962C8B-B14F-4D97-AF65-F5344CB8AC3E}">
        <p14:creationId xmlns:p14="http://schemas.microsoft.com/office/powerpoint/2010/main" val="467520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screenshot of a cell phone&#10;&#10;Description automatically generated">
            <a:extLst>
              <a:ext uri="{FF2B5EF4-FFF2-40B4-BE49-F238E27FC236}">
                <a16:creationId xmlns:a16="http://schemas.microsoft.com/office/drawing/2014/main" id="{4A048178-DBD7-084C-8736-762DE825D7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4584"/>
            <a:ext cx="8928992" cy="5780680"/>
          </a:xfrm>
          <a:prstGeom prst="rect">
            <a:avLst/>
          </a:prstGeom>
        </p:spPr>
      </p:pic>
      <p:sp>
        <p:nvSpPr>
          <p:cNvPr id="22" name="TextBox 21">
            <a:extLst>
              <a:ext uri="{FF2B5EF4-FFF2-40B4-BE49-F238E27FC236}">
                <a16:creationId xmlns:a16="http://schemas.microsoft.com/office/drawing/2014/main" id="{C2096400-B60F-8842-9FEB-29D3CA943932}"/>
              </a:ext>
            </a:extLst>
          </p:cNvPr>
          <p:cNvSpPr txBox="1"/>
          <p:nvPr/>
        </p:nvSpPr>
        <p:spPr>
          <a:xfrm>
            <a:off x="4744897" y="3212976"/>
            <a:ext cx="4003567" cy="1938992"/>
          </a:xfrm>
          <a:prstGeom prst="rect">
            <a:avLst/>
          </a:prstGeom>
          <a:noFill/>
        </p:spPr>
        <p:txBody>
          <a:bodyPr wrap="square" rtlCol="0">
            <a:spAutoFit/>
          </a:bodyPr>
          <a:lstStyle/>
          <a:p>
            <a:pPr latinLnBrk="0"/>
            <a:r>
              <a:rPr lang="en-US" sz="1500" dirty="0" err="1"/>
              <a:t>Pemimpin</a:t>
            </a:r>
            <a:r>
              <a:rPr lang="en-US" sz="1500" dirty="0"/>
              <a:t> </a:t>
            </a:r>
            <a:r>
              <a:rPr lang="en-US" sz="1500" dirty="0" err="1"/>
              <a:t>silih</a:t>
            </a:r>
            <a:r>
              <a:rPr lang="en-US" sz="1500" dirty="0"/>
              <a:t> </a:t>
            </a:r>
            <a:r>
              <a:rPr lang="en-US" sz="1500" dirty="0" err="1"/>
              <a:t>berganti</a:t>
            </a:r>
            <a:r>
              <a:rPr lang="en-US" sz="1500" dirty="0"/>
              <a:t>. </a:t>
            </a:r>
            <a:r>
              <a:rPr lang="en-US" sz="1500" dirty="0" err="1"/>
              <a:t>Tetapi</a:t>
            </a:r>
            <a:r>
              <a:rPr lang="en-US" sz="1500" dirty="0"/>
              <a:t> </a:t>
            </a:r>
            <a:r>
              <a:rPr lang="en-US" sz="1500" dirty="0" err="1"/>
              <a:t>visi</a:t>
            </a:r>
            <a:r>
              <a:rPr lang="en-US" sz="1500" dirty="0"/>
              <a:t> </a:t>
            </a:r>
            <a:r>
              <a:rPr lang="en-US" sz="1500" dirty="0" err="1"/>
              <a:t>untuk</a:t>
            </a:r>
            <a:r>
              <a:rPr lang="en-US" sz="1500" dirty="0"/>
              <a:t> Indonesia </a:t>
            </a:r>
            <a:r>
              <a:rPr lang="en-US" sz="1500" dirty="0" err="1"/>
              <a:t>semakin</a:t>
            </a:r>
            <a:r>
              <a:rPr lang="en-US" sz="1500" dirty="0"/>
              <a:t> </a:t>
            </a:r>
            <a:r>
              <a:rPr lang="en-US" sz="1500" dirty="0" err="1"/>
              <a:t>bersaing</a:t>
            </a:r>
            <a:r>
              <a:rPr lang="en-US" sz="1500" dirty="0"/>
              <a:t> di </a:t>
            </a:r>
            <a:r>
              <a:rPr lang="en-US" sz="1500" dirty="0" err="1"/>
              <a:t>panggung</a:t>
            </a:r>
            <a:r>
              <a:rPr lang="en-US" sz="1500" dirty="0"/>
              <a:t> dunia </a:t>
            </a:r>
            <a:r>
              <a:rPr lang="en-US" sz="1500" dirty="0" err="1"/>
              <a:t>tetap</a:t>
            </a:r>
            <a:r>
              <a:rPr lang="en-US" sz="1500" dirty="0"/>
              <a:t> </a:t>
            </a:r>
            <a:r>
              <a:rPr lang="en-US" sz="1500" dirty="0" err="1"/>
              <a:t>berjalan</a:t>
            </a:r>
            <a:r>
              <a:rPr lang="en-US" sz="1500" dirty="0"/>
              <a:t>. </a:t>
            </a:r>
          </a:p>
          <a:p>
            <a:pPr latinLnBrk="0"/>
            <a:r>
              <a:rPr lang="en-US" sz="1500" dirty="0" err="1"/>
              <a:t>Setiap</a:t>
            </a:r>
            <a:r>
              <a:rPr lang="en-US" sz="1500" dirty="0"/>
              <a:t> </a:t>
            </a:r>
            <a:r>
              <a:rPr lang="en-US" sz="1500" dirty="0" err="1"/>
              <a:t>pemimpin</a:t>
            </a:r>
            <a:r>
              <a:rPr lang="en-US" sz="1500" dirty="0"/>
              <a:t> </a:t>
            </a:r>
            <a:r>
              <a:rPr lang="en-US" sz="1500" dirty="0" err="1"/>
              <a:t>berhasil</a:t>
            </a:r>
            <a:r>
              <a:rPr lang="en-US" sz="1500" dirty="0"/>
              <a:t> </a:t>
            </a:r>
            <a:r>
              <a:rPr lang="en-US" sz="1500" dirty="0" err="1"/>
              <a:t>membawa</a:t>
            </a:r>
            <a:r>
              <a:rPr lang="en-US" sz="1500" dirty="0"/>
              <a:t> Indonesia </a:t>
            </a:r>
            <a:r>
              <a:rPr lang="en-US" sz="1500" dirty="0" err="1"/>
              <a:t>ke</a:t>
            </a:r>
            <a:r>
              <a:rPr lang="en-US" sz="1500" dirty="0"/>
              <a:t> </a:t>
            </a:r>
            <a:r>
              <a:rPr lang="en-US" sz="1500" dirty="0" err="1"/>
              <a:t>peringkat</a:t>
            </a:r>
            <a:r>
              <a:rPr lang="en-US" sz="1500" dirty="0"/>
              <a:t> </a:t>
            </a:r>
            <a:r>
              <a:rPr lang="en-US" sz="1500" dirty="0" err="1"/>
              <a:t>yg</a:t>
            </a:r>
            <a:r>
              <a:rPr lang="en-US" sz="1500" dirty="0"/>
              <a:t> </a:t>
            </a:r>
            <a:r>
              <a:rPr lang="en-US" sz="1500" dirty="0" err="1"/>
              <a:t>lebih</a:t>
            </a:r>
            <a:r>
              <a:rPr lang="en-US" sz="1500" dirty="0"/>
              <a:t> </a:t>
            </a:r>
            <a:r>
              <a:rPr lang="en-US" sz="1500" dirty="0" err="1"/>
              <a:t>tinggi</a:t>
            </a:r>
            <a:r>
              <a:rPr lang="en-US" sz="1500" dirty="0"/>
              <a:t> di </a:t>
            </a:r>
            <a:r>
              <a:rPr lang="en-US" sz="1500" dirty="0" err="1"/>
              <a:t>periode</a:t>
            </a:r>
            <a:r>
              <a:rPr lang="en-US" sz="1500" dirty="0"/>
              <a:t> </a:t>
            </a:r>
            <a:r>
              <a:rPr lang="en-US" sz="1500" dirty="0" err="1"/>
              <a:t>masing-masing</a:t>
            </a:r>
            <a:r>
              <a:rPr lang="en-US" sz="1500" dirty="0"/>
              <a:t>. </a:t>
            </a:r>
          </a:p>
          <a:p>
            <a:pPr latinLnBrk="0"/>
            <a:r>
              <a:rPr lang="en-US" sz="1500" dirty="0" err="1"/>
              <a:t>Akankah</a:t>
            </a:r>
            <a:r>
              <a:rPr lang="en-US" sz="1500" dirty="0"/>
              <a:t> </a:t>
            </a:r>
            <a:r>
              <a:rPr lang="en-US" sz="1500" dirty="0" err="1"/>
              <a:t>kita</a:t>
            </a:r>
            <a:r>
              <a:rPr lang="en-US" sz="1500" dirty="0"/>
              <a:t> </a:t>
            </a:r>
            <a:r>
              <a:rPr lang="en-US" sz="1500" dirty="0" err="1"/>
              <a:t>mampu</a:t>
            </a:r>
            <a:r>
              <a:rPr lang="en-US" sz="1500" dirty="0"/>
              <a:t> </a:t>
            </a:r>
            <a:r>
              <a:rPr lang="en-US" sz="1500" dirty="0" err="1"/>
              <a:t>melanjutkan</a:t>
            </a:r>
            <a:r>
              <a:rPr lang="en-US" sz="1500" dirty="0"/>
              <a:t> momentum </a:t>
            </a:r>
            <a:r>
              <a:rPr lang="en-US" sz="1500" dirty="0" err="1"/>
              <a:t>menuju</a:t>
            </a:r>
            <a:r>
              <a:rPr lang="en-US" sz="1500" dirty="0"/>
              <a:t> 10 </a:t>
            </a:r>
            <a:r>
              <a:rPr lang="en-US" sz="1500" dirty="0" err="1"/>
              <a:t>besar</a:t>
            </a:r>
            <a:r>
              <a:rPr lang="en-US" sz="1500" dirty="0"/>
              <a:t> di 2030?</a:t>
            </a:r>
          </a:p>
        </p:txBody>
      </p:sp>
      <p:sp>
        <p:nvSpPr>
          <p:cNvPr id="26" name="TextBox 25">
            <a:extLst>
              <a:ext uri="{FF2B5EF4-FFF2-40B4-BE49-F238E27FC236}">
                <a16:creationId xmlns:a16="http://schemas.microsoft.com/office/drawing/2014/main" id="{1FE9A78C-34AA-0544-BB8E-D281EFFB0EC3}"/>
              </a:ext>
            </a:extLst>
          </p:cNvPr>
          <p:cNvSpPr txBox="1"/>
          <p:nvPr/>
        </p:nvSpPr>
        <p:spPr>
          <a:xfrm>
            <a:off x="247213" y="5857527"/>
            <a:ext cx="3065263" cy="253916"/>
          </a:xfrm>
          <a:prstGeom prst="rect">
            <a:avLst/>
          </a:prstGeom>
          <a:noFill/>
        </p:spPr>
        <p:txBody>
          <a:bodyPr wrap="none" rtlCol="0">
            <a:spAutoFit/>
          </a:bodyPr>
          <a:lstStyle/>
          <a:p>
            <a:r>
              <a:rPr lang="en-US" sz="1050" dirty="0" err="1"/>
              <a:t>Sumber</a:t>
            </a:r>
            <a:r>
              <a:rPr lang="en-US" sz="1050" dirty="0"/>
              <a:t>: </a:t>
            </a:r>
            <a:r>
              <a:rPr lang="en-US" sz="1050" dirty="0" err="1"/>
              <a:t>Worldbank</a:t>
            </a:r>
            <a:r>
              <a:rPr lang="en-US" sz="1050" dirty="0"/>
              <a:t>, </a:t>
            </a:r>
            <a:r>
              <a:rPr lang="en-US" sz="1050" dirty="0" err="1"/>
              <a:t>berdasarkan</a:t>
            </a:r>
            <a:r>
              <a:rPr lang="en-US" sz="1050" dirty="0"/>
              <a:t> USD </a:t>
            </a:r>
            <a:r>
              <a:rPr lang="en-US" sz="1050" dirty="0" err="1"/>
              <a:t>harga</a:t>
            </a:r>
            <a:r>
              <a:rPr lang="en-US" sz="1050" dirty="0"/>
              <a:t> </a:t>
            </a:r>
            <a:r>
              <a:rPr lang="en-US" sz="1050" dirty="0" err="1"/>
              <a:t>berlaku</a:t>
            </a:r>
            <a:endParaRPr lang="en-US" sz="1050" dirty="0"/>
          </a:p>
        </p:txBody>
      </p:sp>
    </p:spTree>
    <p:extLst>
      <p:ext uri="{BB962C8B-B14F-4D97-AF65-F5344CB8AC3E}">
        <p14:creationId xmlns:p14="http://schemas.microsoft.com/office/powerpoint/2010/main" val="1004097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6876256" y="1311146"/>
            <a:ext cx="2160240" cy="4278094"/>
          </a:xfrm>
          <a:prstGeom prst="rect">
            <a:avLst/>
          </a:prstGeom>
          <a:noFill/>
        </p:spPr>
        <p:txBody>
          <a:bodyPr wrap="square" numCol="1" rtlCol="0">
            <a:spAutoFit/>
          </a:bodyPr>
          <a:lstStyle/>
          <a:p>
            <a:pPr marL="285750" indent="-285750" latinLnBrk="0">
              <a:buFont typeface="Arial" charset="0"/>
              <a:buChar char="•"/>
            </a:pPr>
            <a:r>
              <a:rPr lang="en-US" sz="1600" dirty="0" err="1"/>
              <a:t>Pekerjaan</a:t>
            </a:r>
            <a:r>
              <a:rPr lang="en-US" sz="1600" dirty="0"/>
              <a:t> orang Indonesia </a:t>
            </a:r>
            <a:r>
              <a:rPr lang="en-US" sz="1600" dirty="0" err="1"/>
              <a:t>banyak</a:t>
            </a:r>
            <a:r>
              <a:rPr lang="en-US" sz="1600" dirty="0"/>
              <a:t> </a:t>
            </a:r>
            <a:r>
              <a:rPr lang="en-US" sz="1600" dirty="0" err="1"/>
              <a:t>berubah</a:t>
            </a:r>
            <a:r>
              <a:rPr lang="en-US" sz="1600" dirty="0"/>
              <a:t> </a:t>
            </a:r>
            <a:r>
              <a:rPr lang="en-US" sz="1600" dirty="0" err="1"/>
              <a:t>dalam</a:t>
            </a:r>
            <a:r>
              <a:rPr lang="en-US" sz="1600" dirty="0"/>
              <a:t> 8 </a:t>
            </a:r>
            <a:r>
              <a:rPr lang="en-US" sz="1600" dirty="0" err="1"/>
              <a:t>tahun</a:t>
            </a:r>
            <a:r>
              <a:rPr lang="en-US" sz="1600" dirty="0"/>
              <a:t> </a:t>
            </a:r>
            <a:r>
              <a:rPr lang="en-US" sz="1600" dirty="0" err="1"/>
              <a:t>terakhir</a:t>
            </a:r>
            <a:endParaRPr lang="en-US" sz="1600" dirty="0"/>
          </a:p>
          <a:p>
            <a:pPr latinLnBrk="0"/>
            <a:endParaRPr lang="en-US" sz="1600" dirty="0"/>
          </a:p>
          <a:p>
            <a:pPr marL="285750" indent="-285750" latinLnBrk="0">
              <a:buFont typeface="Arial" charset="0"/>
              <a:buChar char="•"/>
            </a:pPr>
            <a:r>
              <a:rPr lang="en-US" sz="1600" dirty="0"/>
              <a:t>124 </a:t>
            </a:r>
            <a:r>
              <a:rPr lang="en-US" sz="1600" dirty="0" err="1"/>
              <a:t>juta</a:t>
            </a:r>
            <a:r>
              <a:rPr lang="en-US" sz="1600" dirty="0"/>
              <a:t> orang </a:t>
            </a:r>
            <a:r>
              <a:rPr lang="en-US" sz="1600" dirty="0" err="1"/>
              <a:t>bekerja</a:t>
            </a:r>
            <a:r>
              <a:rPr lang="en-US" sz="1600" dirty="0"/>
              <a:t> di 2018; naik </a:t>
            </a:r>
            <a:r>
              <a:rPr lang="en-US" sz="1600" dirty="0" err="1"/>
              <a:t>dari</a:t>
            </a:r>
            <a:r>
              <a:rPr lang="en-US" sz="1600" dirty="0"/>
              <a:t> 109 </a:t>
            </a:r>
            <a:r>
              <a:rPr lang="en-US" sz="1600" dirty="0" err="1"/>
              <a:t>juta</a:t>
            </a:r>
            <a:r>
              <a:rPr lang="en-US" sz="1600" dirty="0"/>
              <a:t> di 2010</a:t>
            </a:r>
          </a:p>
          <a:p>
            <a:pPr marL="285750" indent="-285750" latinLnBrk="0">
              <a:buFont typeface="Arial" charset="0"/>
              <a:buChar char="•"/>
            </a:pPr>
            <a:endParaRPr lang="en-US" sz="1600" dirty="0"/>
          </a:p>
          <a:p>
            <a:pPr marL="285750" indent="-285750" latinLnBrk="0">
              <a:buFont typeface="Arial" charset="0"/>
              <a:buChar char="•"/>
            </a:pPr>
            <a:r>
              <a:rPr lang="en-US" sz="1600" dirty="0" err="1"/>
              <a:t>Mayoritas</a:t>
            </a:r>
            <a:r>
              <a:rPr lang="en-US" sz="1600" dirty="0"/>
              <a:t> </a:t>
            </a:r>
            <a:r>
              <a:rPr lang="en-US" sz="1600" dirty="0" err="1"/>
              <a:t>bekerja</a:t>
            </a:r>
            <a:r>
              <a:rPr lang="en-US" sz="1600" dirty="0"/>
              <a:t> di </a:t>
            </a:r>
            <a:r>
              <a:rPr lang="en-US" sz="1600" dirty="0" err="1"/>
              <a:t>sektor</a:t>
            </a:r>
            <a:r>
              <a:rPr lang="en-US" sz="1600" dirty="0"/>
              <a:t> </a:t>
            </a:r>
            <a:r>
              <a:rPr lang="en-US" sz="1600" dirty="0" err="1"/>
              <a:t>jasa</a:t>
            </a:r>
            <a:r>
              <a:rPr lang="en-US" sz="1600" dirty="0"/>
              <a:t> (</a:t>
            </a:r>
            <a:r>
              <a:rPr lang="en-US" sz="1600" dirty="0" err="1"/>
              <a:t>tersier</a:t>
            </a:r>
            <a:r>
              <a:rPr lang="en-US" sz="1600" dirty="0"/>
              <a:t>); 69 </a:t>
            </a:r>
            <a:r>
              <a:rPr lang="en-US" sz="1600" dirty="0" err="1"/>
              <a:t>juta</a:t>
            </a:r>
            <a:r>
              <a:rPr lang="en-US" sz="1600" dirty="0"/>
              <a:t> orang.</a:t>
            </a:r>
          </a:p>
          <a:p>
            <a:pPr latinLnBrk="0"/>
            <a:endParaRPr lang="en-US" sz="1600" dirty="0"/>
          </a:p>
          <a:p>
            <a:pPr marL="285750" indent="-285750" latinLnBrk="0">
              <a:buFont typeface="Arial" charset="0"/>
              <a:buChar char="•"/>
            </a:pPr>
            <a:r>
              <a:rPr lang="en-US" sz="1600" dirty="0" err="1"/>
              <a:t>Sektor</a:t>
            </a:r>
            <a:r>
              <a:rPr lang="en-US" sz="1600" dirty="0"/>
              <a:t> </a:t>
            </a:r>
            <a:r>
              <a:rPr lang="en-US" sz="1600" dirty="0" err="1"/>
              <a:t>manufaktur</a:t>
            </a:r>
            <a:r>
              <a:rPr lang="en-US" sz="1600" dirty="0"/>
              <a:t> (</a:t>
            </a:r>
            <a:r>
              <a:rPr lang="en-US" sz="1600" dirty="0" err="1"/>
              <a:t>sekunder</a:t>
            </a:r>
            <a:r>
              <a:rPr lang="en-US" sz="1600" dirty="0"/>
              <a:t>) </a:t>
            </a:r>
            <a:r>
              <a:rPr lang="en-US" sz="1600" dirty="0" err="1"/>
              <a:t>tumbuh</a:t>
            </a:r>
            <a:r>
              <a:rPr lang="en-US" sz="1600" dirty="0"/>
              <a:t> </a:t>
            </a:r>
            <a:r>
              <a:rPr lang="en-US" sz="1600" dirty="0" err="1"/>
              <a:t>sangat</a:t>
            </a:r>
            <a:r>
              <a:rPr lang="en-US" sz="1600" dirty="0"/>
              <a:t> </a:t>
            </a:r>
            <a:r>
              <a:rPr lang="en-US" sz="1600" dirty="0" err="1"/>
              <a:t>lambat</a:t>
            </a:r>
            <a:r>
              <a:rPr lang="en-US" sz="1600" dirty="0"/>
              <a:t>.</a:t>
            </a:r>
          </a:p>
        </p:txBody>
      </p:sp>
      <p:pic>
        <p:nvPicPr>
          <p:cNvPr id="10" name="Picture 9">
            <a:extLst>
              <a:ext uri="{FF2B5EF4-FFF2-40B4-BE49-F238E27FC236}">
                <a16:creationId xmlns:a16="http://schemas.microsoft.com/office/drawing/2014/main" id="{896F0F95-8226-D54A-B321-F00C7E234C1C}"/>
              </a:ext>
            </a:extLst>
          </p:cNvPr>
          <p:cNvPicPr>
            <a:picLocks noChangeAspect="1"/>
          </p:cNvPicPr>
          <p:nvPr/>
        </p:nvPicPr>
        <p:blipFill>
          <a:blip r:embed="rId2"/>
          <a:stretch>
            <a:fillRect/>
          </a:stretch>
        </p:blipFill>
        <p:spPr>
          <a:xfrm>
            <a:off x="-36511" y="1268760"/>
            <a:ext cx="6912768" cy="4501775"/>
          </a:xfrm>
          <a:prstGeom prst="rect">
            <a:avLst/>
          </a:prstGeom>
        </p:spPr>
      </p:pic>
    </p:spTree>
    <p:extLst>
      <p:ext uri="{BB962C8B-B14F-4D97-AF65-F5344CB8AC3E}">
        <p14:creationId xmlns:p14="http://schemas.microsoft.com/office/powerpoint/2010/main" val="3681954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51520" y="1170618"/>
            <a:ext cx="8856984" cy="1754326"/>
          </a:xfrm>
          <a:prstGeom prst="rect">
            <a:avLst/>
          </a:prstGeom>
          <a:noFill/>
        </p:spPr>
        <p:txBody>
          <a:bodyPr wrap="square" numCol="1" rtlCol="0">
            <a:spAutoFit/>
          </a:bodyPr>
          <a:lstStyle/>
          <a:p>
            <a:pPr marL="2097088" indent="-1912938" latinLnBrk="0"/>
            <a:r>
              <a:rPr lang="en-US" sz="1800" dirty="0" err="1"/>
              <a:t>Sektor</a:t>
            </a:r>
            <a:r>
              <a:rPr lang="en-US" sz="1800" dirty="0"/>
              <a:t> </a:t>
            </a:r>
            <a:r>
              <a:rPr lang="en-US" sz="1800" dirty="0" err="1"/>
              <a:t>pertanian</a:t>
            </a:r>
            <a:r>
              <a:rPr lang="en-US" sz="1800" dirty="0"/>
              <a:t>     : </a:t>
            </a:r>
            <a:r>
              <a:rPr lang="en-US" sz="1800" dirty="0" err="1"/>
              <a:t>Pekerja</a:t>
            </a:r>
            <a:r>
              <a:rPr lang="en-US" sz="1800" dirty="0"/>
              <a:t> </a:t>
            </a:r>
            <a:r>
              <a:rPr lang="en-US" sz="1800" dirty="0" err="1"/>
              <a:t>pindah</a:t>
            </a:r>
            <a:r>
              <a:rPr lang="en-US" sz="1800" dirty="0"/>
              <a:t> </a:t>
            </a:r>
            <a:r>
              <a:rPr lang="en-US" sz="1800" dirty="0" err="1"/>
              <a:t>ke</a:t>
            </a:r>
            <a:r>
              <a:rPr lang="en-US" sz="1800" dirty="0"/>
              <a:t> </a:t>
            </a:r>
            <a:r>
              <a:rPr lang="en-US" sz="1800" dirty="0" err="1"/>
              <a:t>sektor</a:t>
            </a:r>
            <a:r>
              <a:rPr lang="en-US" sz="1800" dirty="0"/>
              <a:t> lain </a:t>
            </a:r>
            <a:r>
              <a:rPr lang="en-US" sz="1800" dirty="0" err="1"/>
              <a:t>lebih</a:t>
            </a:r>
            <a:r>
              <a:rPr lang="en-US" sz="1800" dirty="0"/>
              <a:t> </a:t>
            </a:r>
            <a:r>
              <a:rPr lang="en-US" sz="1800" dirty="0" err="1"/>
              <a:t>cepat</a:t>
            </a:r>
            <a:r>
              <a:rPr lang="en-US" sz="1800" dirty="0"/>
              <a:t> </a:t>
            </a:r>
            <a:r>
              <a:rPr lang="en-US" sz="1800" dirty="0" err="1"/>
              <a:t>dari</a:t>
            </a:r>
            <a:r>
              <a:rPr lang="en-US" sz="1800" dirty="0"/>
              <a:t> </a:t>
            </a:r>
            <a:r>
              <a:rPr lang="en-US" sz="1800" dirty="0" err="1"/>
              <a:t>penurunan</a:t>
            </a:r>
            <a:r>
              <a:rPr lang="en-US" sz="1800" dirty="0"/>
              <a:t> </a:t>
            </a:r>
            <a:r>
              <a:rPr lang="en-US" sz="1800" dirty="0" err="1"/>
              <a:t>kontribusi</a:t>
            </a:r>
            <a:r>
              <a:rPr lang="en-US" sz="1800" dirty="0"/>
              <a:t> </a:t>
            </a:r>
            <a:r>
              <a:rPr lang="en-US" sz="1800" dirty="0" err="1"/>
              <a:t>sektor</a:t>
            </a:r>
            <a:r>
              <a:rPr lang="en-US" sz="1800" dirty="0"/>
              <a:t> </a:t>
            </a:r>
            <a:r>
              <a:rPr lang="en-US" sz="1800" dirty="0" err="1"/>
              <a:t>pertanian</a:t>
            </a:r>
            <a:r>
              <a:rPr lang="en-US" sz="1800" dirty="0"/>
              <a:t> </a:t>
            </a:r>
            <a:r>
              <a:rPr lang="en-US" sz="1800" dirty="0">
                <a:sym typeface="Wingdings" pitchFamily="2" charset="2"/>
              </a:rPr>
              <a:t> </a:t>
            </a:r>
            <a:r>
              <a:rPr lang="en-US" sz="1800" dirty="0" err="1">
                <a:sym typeface="Wingdings" pitchFamily="2" charset="2"/>
              </a:rPr>
              <a:t>produktivitas</a:t>
            </a:r>
            <a:r>
              <a:rPr lang="en-US" sz="1800" dirty="0">
                <a:sym typeface="Wingdings" pitchFamily="2" charset="2"/>
              </a:rPr>
              <a:t> </a:t>
            </a:r>
            <a:r>
              <a:rPr lang="en-US" sz="1800" dirty="0" err="1">
                <a:sym typeface="Wingdings" pitchFamily="2" charset="2"/>
              </a:rPr>
              <a:t>relatif</a:t>
            </a:r>
            <a:r>
              <a:rPr lang="en-US" sz="1800" dirty="0">
                <a:sym typeface="Wingdings" pitchFamily="2" charset="2"/>
              </a:rPr>
              <a:t> </a:t>
            </a:r>
            <a:r>
              <a:rPr lang="en-US" sz="1800" dirty="0" err="1">
                <a:sym typeface="Wingdings" pitchFamily="2" charset="2"/>
              </a:rPr>
              <a:t>meningkat</a:t>
            </a:r>
            <a:endParaRPr lang="en-US" sz="1800" dirty="0">
              <a:sym typeface="Wingdings" pitchFamily="2" charset="2"/>
            </a:endParaRPr>
          </a:p>
          <a:p>
            <a:pPr marL="2097088" indent="-1912938" latinLnBrk="0"/>
            <a:r>
              <a:rPr lang="en-US" sz="1800" dirty="0" err="1">
                <a:sym typeface="Wingdings" pitchFamily="2" charset="2"/>
              </a:rPr>
              <a:t>Sektor</a:t>
            </a:r>
            <a:r>
              <a:rPr lang="en-US" sz="1800" dirty="0">
                <a:sym typeface="Wingdings" pitchFamily="2" charset="2"/>
              </a:rPr>
              <a:t> </a:t>
            </a:r>
            <a:r>
              <a:rPr lang="en-US" sz="1800" dirty="0" err="1">
                <a:sym typeface="Wingdings" pitchFamily="2" charset="2"/>
              </a:rPr>
              <a:t>manufaktur</a:t>
            </a:r>
            <a:r>
              <a:rPr lang="en-US" sz="1800" dirty="0">
                <a:sym typeface="Wingdings" pitchFamily="2" charset="2"/>
              </a:rPr>
              <a:t>  : </a:t>
            </a:r>
            <a:r>
              <a:rPr lang="en-US" sz="1800" dirty="0" err="1">
                <a:sym typeface="Wingdings" pitchFamily="2" charset="2"/>
              </a:rPr>
              <a:t>Jumlah</a:t>
            </a:r>
            <a:r>
              <a:rPr lang="en-US" sz="1800" dirty="0">
                <a:sym typeface="Wingdings" pitchFamily="2" charset="2"/>
              </a:rPr>
              <a:t> </a:t>
            </a:r>
            <a:r>
              <a:rPr lang="en-US" sz="1800" dirty="0" err="1">
                <a:sym typeface="Wingdings" pitchFamily="2" charset="2"/>
              </a:rPr>
              <a:t>pekerja</a:t>
            </a:r>
            <a:r>
              <a:rPr lang="en-US" sz="1800" dirty="0">
                <a:sym typeface="Wingdings" pitchFamily="2" charset="2"/>
              </a:rPr>
              <a:t> </a:t>
            </a:r>
            <a:r>
              <a:rPr lang="en-US" sz="1800" dirty="0" err="1">
                <a:sym typeface="Wingdings" pitchFamily="2" charset="2"/>
              </a:rPr>
              <a:t>bertambah</a:t>
            </a:r>
            <a:r>
              <a:rPr lang="en-US" sz="1800" dirty="0">
                <a:sym typeface="Wingdings" pitchFamily="2" charset="2"/>
              </a:rPr>
              <a:t>, </a:t>
            </a:r>
            <a:r>
              <a:rPr lang="en-US" sz="1800" dirty="0" err="1">
                <a:sym typeface="Wingdings" pitchFamily="2" charset="2"/>
              </a:rPr>
              <a:t>tapi</a:t>
            </a:r>
            <a:r>
              <a:rPr lang="en-US" sz="1800" dirty="0">
                <a:sym typeface="Wingdings" pitchFamily="2" charset="2"/>
              </a:rPr>
              <a:t> </a:t>
            </a:r>
            <a:r>
              <a:rPr lang="en-US" sz="1800" dirty="0" err="1">
                <a:sym typeface="Wingdings" pitchFamily="2" charset="2"/>
              </a:rPr>
              <a:t>kontribusi</a:t>
            </a:r>
            <a:r>
              <a:rPr lang="en-US" sz="1800" dirty="0">
                <a:sym typeface="Wingdings" pitchFamily="2" charset="2"/>
              </a:rPr>
              <a:t> </a:t>
            </a:r>
            <a:r>
              <a:rPr lang="en-US" sz="1800" dirty="0" err="1">
                <a:sym typeface="Wingdings" pitchFamily="2" charset="2"/>
              </a:rPr>
              <a:t>produksi</a:t>
            </a:r>
            <a:r>
              <a:rPr lang="en-US" sz="1800" dirty="0">
                <a:sym typeface="Wingdings" pitchFamily="2" charset="2"/>
              </a:rPr>
              <a:t> </a:t>
            </a:r>
            <a:r>
              <a:rPr lang="en-US" sz="1800" dirty="0" err="1">
                <a:sym typeface="Wingdings" pitchFamily="2" charset="2"/>
              </a:rPr>
              <a:t>turun</a:t>
            </a:r>
            <a:r>
              <a:rPr lang="en-US" sz="1800" dirty="0">
                <a:sym typeface="Wingdings" pitchFamily="2" charset="2"/>
              </a:rPr>
              <a:t> </a:t>
            </a:r>
          </a:p>
          <a:p>
            <a:pPr marL="2097088" indent="-1912938" latinLnBrk="0"/>
            <a:r>
              <a:rPr lang="en-US" sz="1800" dirty="0">
                <a:sym typeface="Wingdings" pitchFamily="2" charset="2"/>
              </a:rPr>
              <a:t>	 </a:t>
            </a:r>
            <a:r>
              <a:rPr lang="en-US" sz="1800" dirty="0" err="1">
                <a:sym typeface="Wingdings" pitchFamily="2" charset="2"/>
              </a:rPr>
              <a:t>produktivitas</a:t>
            </a:r>
            <a:r>
              <a:rPr lang="en-US" sz="1800" dirty="0">
                <a:sym typeface="Wingdings" pitchFamily="2" charset="2"/>
              </a:rPr>
              <a:t> </a:t>
            </a:r>
            <a:r>
              <a:rPr lang="en-US" sz="1800" dirty="0" err="1">
                <a:sym typeface="Wingdings" pitchFamily="2" charset="2"/>
              </a:rPr>
              <a:t>turun</a:t>
            </a:r>
            <a:r>
              <a:rPr lang="en-US" sz="1800" dirty="0">
                <a:sym typeface="Wingdings" pitchFamily="2" charset="2"/>
              </a:rPr>
              <a:t> </a:t>
            </a:r>
            <a:r>
              <a:rPr lang="en-US" sz="1800" dirty="0" err="1">
                <a:sym typeface="Wingdings" pitchFamily="2" charset="2"/>
              </a:rPr>
              <a:t>tajam</a:t>
            </a:r>
            <a:endParaRPr lang="en-US" sz="1800" dirty="0">
              <a:sym typeface="Wingdings" pitchFamily="2" charset="2"/>
            </a:endParaRPr>
          </a:p>
          <a:p>
            <a:pPr marL="2097088" indent="-1912938" latinLnBrk="0"/>
            <a:r>
              <a:rPr lang="en-US" sz="1800" dirty="0" err="1">
                <a:sym typeface="Wingdings" pitchFamily="2" charset="2"/>
              </a:rPr>
              <a:t>Sektor</a:t>
            </a:r>
            <a:r>
              <a:rPr lang="en-US" sz="1800" dirty="0">
                <a:sym typeface="Wingdings" pitchFamily="2" charset="2"/>
              </a:rPr>
              <a:t> </a:t>
            </a:r>
            <a:r>
              <a:rPr lang="en-US" sz="1800" dirty="0" err="1">
                <a:sym typeface="Wingdings" pitchFamily="2" charset="2"/>
              </a:rPr>
              <a:t>jasa</a:t>
            </a:r>
            <a:r>
              <a:rPr lang="en-US" sz="1800" dirty="0">
                <a:sym typeface="Wingdings" pitchFamily="2" charset="2"/>
              </a:rPr>
              <a:t>                : </a:t>
            </a:r>
            <a:r>
              <a:rPr lang="en-US" sz="1800" dirty="0" err="1">
                <a:sym typeface="Wingdings" pitchFamily="2" charset="2"/>
              </a:rPr>
              <a:t>jumlah</a:t>
            </a:r>
            <a:r>
              <a:rPr lang="en-US" sz="1800" dirty="0">
                <a:sym typeface="Wingdings" pitchFamily="2" charset="2"/>
              </a:rPr>
              <a:t> </a:t>
            </a:r>
            <a:r>
              <a:rPr lang="en-US" sz="1800" dirty="0" err="1">
                <a:sym typeface="Wingdings" pitchFamily="2" charset="2"/>
              </a:rPr>
              <a:t>pekerja</a:t>
            </a:r>
            <a:r>
              <a:rPr lang="en-US" sz="1800" dirty="0">
                <a:sym typeface="Wingdings" pitchFamily="2" charset="2"/>
              </a:rPr>
              <a:t> naik </a:t>
            </a:r>
            <a:r>
              <a:rPr lang="en-US" sz="1800" dirty="0" err="1">
                <a:sym typeface="Wingdings" pitchFamily="2" charset="2"/>
              </a:rPr>
              <a:t>lebih</a:t>
            </a:r>
            <a:r>
              <a:rPr lang="en-US" sz="1800" dirty="0">
                <a:sym typeface="Wingdings" pitchFamily="2" charset="2"/>
              </a:rPr>
              <a:t> </a:t>
            </a:r>
            <a:r>
              <a:rPr lang="en-US" sz="1800" dirty="0" err="1">
                <a:sym typeface="Wingdings" pitchFamily="2" charset="2"/>
              </a:rPr>
              <a:t>cepat</a:t>
            </a:r>
            <a:r>
              <a:rPr lang="en-US" sz="1800" dirty="0">
                <a:sym typeface="Wingdings" pitchFamily="2" charset="2"/>
              </a:rPr>
              <a:t> </a:t>
            </a:r>
            <a:r>
              <a:rPr lang="en-US" sz="1800" dirty="0" err="1">
                <a:sym typeface="Wingdings" pitchFamily="2" charset="2"/>
              </a:rPr>
              <a:t>dari</a:t>
            </a:r>
            <a:r>
              <a:rPr lang="en-US" sz="1800" dirty="0">
                <a:sym typeface="Wingdings" pitchFamily="2" charset="2"/>
              </a:rPr>
              <a:t> </a:t>
            </a:r>
            <a:r>
              <a:rPr lang="en-US" sz="1800" dirty="0" err="1">
                <a:sym typeface="Wingdings" pitchFamily="2" charset="2"/>
              </a:rPr>
              <a:t>kenaikan</a:t>
            </a:r>
            <a:r>
              <a:rPr lang="en-US" sz="1800" dirty="0">
                <a:sym typeface="Wingdings" pitchFamily="2" charset="2"/>
              </a:rPr>
              <a:t> </a:t>
            </a:r>
            <a:r>
              <a:rPr lang="en-US" sz="1800" dirty="0" err="1">
                <a:sym typeface="Wingdings" pitchFamily="2" charset="2"/>
              </a:rPr>
              <a:t>kontribusi</a:t>
            </a:r>
            <a:r>
              <a:rPr lang="en-US" sz="1800" dirty="0">
                <a:sym typeface="Wingdings" pitchFamily="2" charset="2"/>
              </a:rPr>
              <a:t> </a:t>
            </a:r>
          </a:p>
          <a:p>
            <a:pPr marL="2097088" indent="-1912938" latinLnBrk="0"/>
            <a:r>
              <a:rPr lang="en-US" sz="1800" dirty="0">
                <a:sym typeface="Wingdings" pitchFamily="2" charset="2"/>
              </a:rPr>
              <a:t>	 </a:t>
            </a:r>
            <a:r>
              <a:rPr lang="en-US" sz="1800" dirty="0" err="1">
                <a:sym typeface="Wingdings" pitchFamily="2" charset="2"/>
              </a:rPr>
              <a:t>produktivitas</a:t>
            </a:r>
            <a:r>
              <a:rPr lang="en-US" sz="1800" dirty="0">
                <a:sym typeface="Wingdings" pitchFamily="2" charset="2"/>
              </a:rPr>
              <a:t> </a:t>
            </a:r>
            <a:r>
              <a:rPr lang="en-US" sz="1800" dirty="0" err="1">
                <a:sym typeface="Wingdings" pitchFamily="2" charset="2"/>
              </a:rPr>
              <a:t>turun</a:t>
            </a:r>
            <a:endParaRPr lang="en-US" sz="1800" dirty="0"/>
          </a:p>
        </p:txBody>
      </p:sp>
      <p:pic>
        <p:nvPicPr>
          <p:cNvPr id="3" name="Picture 2">
            <a:extLst>
              <a:ext uri="{FF2B5EF4-FFF2-40B4-BE49-F238E27FC236}">
                <a16:creationId xmlns:a16="http://schemas.microsoft.com/office/drawing/2014/main" id="{4722BA6B-71FE-0045-89F0-9A16F6F43413}"/>
              </a:ext>
            </a:extLst>
          </p:cNvPr>
          <p:cNvPicPr>
            <a:picLocks noChangeAspect="1"/>
          </p:cNvPicPr>
          <p:nvPr/>
        </p:nvPicPr>
        <p:blipFill>
          <a:blip r:embed="rId2"/>
          <a:stretch>
            <a:fillRect/>
          </a:stretch>
        </p:blipFill>
        <p:spPr>
          <a:xfrm>
            <a:off x="4703710" y="3049745"/>
            <a:ext cx="4332786" cy="2827527"/>
          </a:xfrm>
          <a:prstGeom prst="rect">
            <a:avLst/>
          </a:prstGeom>
        </p:spPr>
      </p:pic>
      <p:pic>
        <p:nvPicPr>
          <p:cNvPr id="7" name="Picture 6">
            <a:extLst>
              <a:ext uri="{FF2B5EF4-FFF2-40B4-BE49-F238E27FC236}">
                <a16:creationId xmlns:a16="http://schemas.microsoft.com/office/drawing/2014/main" id="{0A344BA3-C357-2C41-AEA0-47738698F229}"/>
              </a:ext>
            </a:extLst>
          </p:cNvPr>
          <p:cNvPicPr>
            <a:picLocks noChangeAspect="1"/>
          </p:cNvPicPr>
          <p:nvPr/>
        </p:nvPicPr>
        <p:blipFill>
          <a:blip r:embed="rId3"/>
          <a:stretch>
            <a:fillRect/>
          </a:stretch>
        </p:blipFill>
        <p:spPr>
          <a:xfrm>
            <a:off x="107504" y="3049745"/>
            <a:ext cx="4341850" cy="2827527"/>
          </a:xfrm>
          <a:prstGeom prst="rect">
            <a:avLst/>
          </a:prstGeom>
        </p:spPr>
      </p:pic>
      <p:sp>
        <p:nvSpPr>
          <p:cNvPr id="5" name="Rectangle 4">
            <a:extLst>
              <a:ext uri="{FF2B5EF4-FFF2-40B4-BE49-F238E27FC236}">
                <a16:creationId xmlns:a16="http://schemas.microsoft.com/office/drawing/2014/main" id="{E7458050-D955-8344-BE9C-FA23743DA67E}"/>
              </a:ext>
            </a:extLst>
          </p:cNvPr>
          <p:cNvSpPr/>
          <p:nvPr/>
        </p:nvSpPr>
        <p:spPr>
          <a:xfrm>
            <a:off x="899592" y="247640"/>
            <a:ext cx="7776864" cy="589072"/>
          </a:xfrm>
          <a:prstGeom prst="rect">
            <a:avLst/>
          </a:prstGeom>
        </p:spPr>
        <p:txBody>
          <a:bodyPr wrap="square">
            <a:spAutoFit/>
          </a:bodyPr>
          <a:lstStyle/>
          <a:p>
            <a:pPr algn="ctr" latinLnBrk="0">
              <a:lnSpc>
                <a:spcPct val="150000"/>
              </a:lnSpc>
            </a:pPr>
            <a:r>
              <a:rPr lang="en-US" sz="2400" b="1" dirty="0" err="1"/>
              <a:t>Masalah</a:t>
            </a:r>
            <a:r>
              <a:rPr lang="en-US" sz="2400" b="1" dirty="0"/>
              <a:t> </a:t>
            </a:r>
            <a:r>
              <a:rPr lang="en-US" sz="2400" b="1" dirty="0" err="1"/>
              <a:t>produktivitas</a:t>
            </a:r>
            <a:r>
              <a:rPr lang="en-US" sz="2400" b="1" dirty="0"/>
              <a:t> </a:t>
            </a:r>
            <a:r>
              <a:rPr lang="en-US" sz="2400" b="1" dirty="0" err="1"/>
              <a:t>relatif</a:t>
            </a:r>
            <a:r>
              <a:rPr lang="en-US" sz="2400" b="1" dirty="0"/>
              <a:t> </a:t>
            </a:r>
            <a:r>
              <a:rPr lang="en-US" sz="2400" b="1" dirty="0" err="1"/>
              <a:t>tenaga</a:t>
            </a:r>
            <a:r>
              <a:rPr lang="en-US" sz="2400" b="1" dirty="0"/>
              <a:t> </a:t>
            </a:r>
            <a:r>
              <a:rPr lang="en-US" sz="2400" b="1" dirty="0" err="1"/>
              <a:t>kerja</a:t>
            </a:r>
            <a:r>
              <a:rPr lang="en-US" sz="2400" b="1" dirty="0"/>
              <a:t> (2010-2018)</a:t>
            </a:r>
            <a:endParaRPr lang="en-US" sz="2000" b="1" dirty="0"/>
          </a:p>
        </p:txBody>
      </p:sp>
    </p:spTree>
    <p:extLst>
      <p:ext uri="{BB962C8B-B14F-4D97-AF65-F5344CB8AC3E}">
        <p14:creationId xmlns:p14="http://schemas.microsoft.com/office/powerpoint/2010/main" val="3812051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980728"/>
            <a:ext cx="5458748" cy="517193"/>
          </a:xfrm>
          <a:prstGeom prst="rect">
            <a:avLst/>
          </a:prstGeom>
          <a:noFill/>
        </p:spPr>
        <p:txBody>
          <a:bodyPr wrap="square" rtlCol="0">
            <a:spAutoFit/>
          </a:bodyPr>
          <a:lstStyle/>
          <a:p>
            <a:pPr algn="ctr"/>
            <a:r>
              <a:rPr lang="en-US" sz="2761" b="1" dirty="0" err="1"/>
              <a:t>Tren</a:t>
            </a:r>
            <a:r>
              <a:rPr lang="en-US" sz="2761" b="1" dirty="0"/>
              <a:t> </a:t>
            </a:r>
            <a:r>
              <a:rPr lang="en-US" sz="2761" b="1" dirty="0" err="1"/>
              <a:t>Sisi</a:t>
            </a:r>
            <a:r>
              <a:rPr lang="en-US" sz="2761" b="1" dirty="0"/>
              <a:t> </a:t>
            </a:r>
            <a:r>
              <a:rPr lang="en-US" sz="2761" b="1" dirty="0" err="1"/>
              <a:t>Produksi</a:t>
            </a:r>
            <a:endParaRPr lang="en-US" sz="2761" b="1" dirty="0"/>
          </a:p>
        </p:txBody>
      </p:sp>
      <p:sp>
        <p:nvSpPr>
          <p:cNvPr id="6" name="TextBox 5"/>
          <p:cNvSpPr txBox="1"/>
          <p:nvPr/>
        </p:nvSpPr>
        <p:spPr>
          <a:xfrm>
            <a:off x="6660232" y="1628800"/>
            <a:ext cx="2389534" cy="3709208"/>
          </a:xfrm>
          <a:prstGeom prst="rect">
            <a:avLst/>
          </a:prstGeom>
          <a:noFill/>
        </p:spPr>
        <p:txBody>
          <a:bodyPr wrap="square" rtlCol="0">
            <a:noAutofit/>
          </a:bodyPr>
          <a:lstStyle/>
          <a:p>
            <a:pPr marL="182563" indent="-182563" latinLnBrk="0">
              <a:spcAft>
                <a:spcPts val="600"/>
              </a:spcAft>
              <a:buFont typeface="Wingdings" charset="2"/>
              <a:buChar char="§"/>
            </a:pPr>
            <a:r>
              <a:rPr lang="en-US" sz="1600" dirty="0" err="1"/>
              <a:t>Sektor</a:t>
            </a:r>
            <a:r>
              <a:rPr lang="en-US" sz="1600" dirty="0"/>
              <a:t> </a:t>
            </a:r>
            <a:r>
              <a:rPr lang="en-US" sz="1600" dirty="0" err="1"/>
              <a:t>manufaktur</a:t>
            </a:r>
            <a:r>
              <a:rPr lang="en-US" sz="1600" dirty="0"/>
              <a:t> </a:t>
            </a:r>
            <a:r>
              <a:rPr lang="en-US" sz="1600" dirty="0" err="1"/>
              <a:t>masih</a:t>
            </a:r>
            <a:r>
              <a:rPr lang="en-US" sz="1600" dirty="0"/>
              <a:t> </a:t>
            </a:r>
            <a:r>
              <a:rPr lang="en-US" sz="1600" dirty="0" err="1"/>
              <a:t>tumbuh</a:t>
            </a:r>
            <a:r>
              <a:rPr lang="en-US" sz="1600" dirty="0"/>
              <a:t> di </a:t>
            </a:r>
            <a:r>
              <a:rPr lang="en-US" sz="1600" dirty="0" err="1"/>
              <a:t>bawah</a:t>
            </a:r>
            <a:r>
              <a:rPr lang="en-US" sz="1600" dirty="0"/>
              <a:t> rata-rata GDP. </a:t>
            </a:r>
            <a:r>
              <a:rPr lang="en-US" sz="1600" dirty="0" err="1"/>
              <a:t>Perannya</a:t>
            </a:r>
            <a:r>
              <a:rPr lang="en-US" sz="1600" dirty="0"/>
              <a:t> </a:t>
            </a:r>
            <a:r>
              <a:rPr lang="en-US" sz="1600" dirty="0" err="1"/>
              <a:t>terus</a:t>
            </a:r>
            <a:r>
              <a:rPr lang="en-US" sz="1600" dirty="0"/>
              <a:t> </a:t>
            </a:r>
            <a:r>
              <a:rPr lang="en-US" sz="1600" dirty="0" err="1"/>
              <a:t>tergerus</a:t>
            </a:r>
            <a:endParaRPr lang="en-US" sz="1600" dirty="0"/>
          </a:p>
          <a:p>
            <a:pPr marL="182563" indent="-182563" latinLnBrk="0">
              <a:spcAft>
                <a:spcPts val="600"/>
              </a:spcAft>
              <a:buFont typeface="Wingdings" charset="2"/>
              <a:buChar char="§"/>
            </a:pPr>
            <a:r>
              <a:rPr lang="en-US" sz="1600" dirty="0" err="1"/>
              <a:t>Sektor</a:t>
            </a:r>
            <a:r>
              <a:rPr lang="en-US" sz="1600" dirty="0"/>
              <a:t> primer (</a:t>
            </a:r>
            <a:r>
              <a:rPr lang="en-US" sz="1600" dirty="0" err="1"/>
              <a:t>pertanian</a:t>
            </a:r>
            <a:r>
              <a:rPr lang="en-US" sz="1600" dirty="0"/>
              <a:t>, </a:t>
            </a:r>
            <a:r>
              <a:rPr lang="en-US" sz="1600" dirty="0" err="1"/>
              <a:t>kehutanan</a:t>
            </a:r>
            <a:r>
              <a:rPr lang="en-US" sz="1600" dirty="0"/>
              <a:t>, </a:t>
            </a:r>
            <a:r>
              <a:rPr lang="en-US" sz="1600" dirty="0" err="1"/>
              <a:t>perikanan</a:t>
            </a:r>
            <a:r>
              <a:rPr lang="en-US" sz="1600" dirty="0"/>
              <a:t>, dan </a:t>
            </a:r>
            <a:r>
              <a:rPr lang="en-US" sz="1600" dirty="0" err="1"/>
              <a:t>pertambangan</a:t>
            </a:r>
            <a:r>
              <a:rPr lang="en-US" sz="1600" dirty="0"/>
              <a:t>) juga </a:t>
            </a:r>
            <a:r>
              <a:rPr lang="en-US" sz="1600" dirty="0" err="1"/>
              <a:t>masih</a:t>
            </a:r>
            <a:r>
              <a:rPr lang="en-US" sz="1600" dirty="0"/>
              <a:t> </a:t>
            </a:r>
            <a:r>
              <a:rPr lang="en-US" sz="1600" dirty="0" err="1"/>
              <a:t>terus</a:t>
            </a:r>
            <a:r>
              <a:rPr lang="en-US" sz="1600" dirty="0"/>
              <a:t> </a:t>
            </a:r>
            <a:r>
              <a:rPr lang="en-US" sz="1600" dirty="0" err="1"/>
              <a:t>melemah</a:t>
            </a:r>
            <a:r>
              <a:rPr lang="en-US" sz="1600" dirty="0"/>
              <a:t>.</a:t>
            </a:r>
          </a:p>
          <a:p>
            <a:pPr marL="182563" indent="-182563" latinLnBrk="0">
              <a:spcAft>
                <a:spcPts val="600"/>
              </a:spcAft>
              <a:buFont typeface="Wingdings" charset="2"/>
              <a:buChar char="§"/>
            </a:pPr>
            <a:r>
              <a:rPr lang="en-US" sz="1600" dirty="0" err="1"/>
              <a:t>Sektor-sektor</a:t>
            </a:r>
            <a:r>
              <a:rPr lang="en-US" sz="1600" dirty="0"/>
              <a:t> </a:t>
            </a:r>
            <a:r>
              <a:rPr lang="en-US" sz="1600" dirty="0" err="1"/>
              <a:t>jasa</a:t>
            </a:r>
            <a:r>
              <a:rPr lang="en-US" sz="1600" dirty="0"/>
              <a:t> </a:t>
            </a:r>
            <a:r>
              <a:rPr lang="en-US" sz="1600" dirty="0" err="1"/>
              <a:t>terus</a:t>
            </a:r>
            <a:r>
              <a:rPr lang="en-US" sz="1600" dirty="0"/>
              <a:t> </a:t>
            </a:r>
            <a:r>
              <a:rPr lang="en-US" sz="1600" dirty="0" err="1"/>
              <a:t>menjadi</a:t>
            </a:r>
            <a:r>
              <a:rPr lang="en-US" sz="1600" dirty="0"/>
              <a:t> </a:t>
            </a:r>
            <a:r>
              <a:rPr lang="en-US" sz="1600" dirty="0" err="1"/>
              <a:t>pendorong</a:t>
            </a:r>
            <a:r>
              <a:rPr lang="en-US" sz="1600" dirty="0"/>
              <a:t> </a:t>
            </a:r>
            <a:r>
              <a:rPr lang="en-US" sz="1600" dirty="0" err="1"/>
              <a:t>utama</a:t>
            </a:r>
            <a:r>
              <a:rPr lang="en-US" sz="1600" dirty="0"/>
              <a:t> </a:t>
            </a:r>
            <a:r>
              <a:rPr lang="en-US" sz="1600" dirty="0" err="1"/>
              <a:t>bagi</a:t>
            </a:r>
            <a:r>
              <a:rPr lang="en-US" sz="1600" dirty="0"/>
              <a:t> </a:t>
            </a:r>
            <a:r>
              <a:rPr lang="en-US" sz="1600" dirty="0" err="1"/>
              <a:t>pertumbuhan</a:t>
            </a:r>
            <a:r>
              <a:rPr lang="en-US" sz="1600" dirty="0"/>
              <a:t> </a:t>
            </a:r>
            <a:r>
              <a:rPr lang="en-US" sz="1600" dirty="0" err="1"/>
              <a:t>ekonomi</a:t>
            </a:r>
            <a:r>
              <a:rPr lang="en-US" sz="1600" dirty="0"/>
              <a:t> Indonesia.</a:t>
            </a:r>
          </a:p>
        </p:txBody>
      </p:sp>
      <p:pic>
        <p:nvPicPr>
          <p:cNvPr id="2" name="Picture 1">
            <a:extLst>
              <a:ext uri="{FF2B5EF4-FFF2-40B4-BE49-F238E27FC236}">
                <a16:creationId xmlns:a16="http://schemas.microsoft.com/office/drawing/2014/main" id="{A8068AEB-3BAF-8843-B1EB-8EC60779ACC2}"/>
              </a:ext>
            </a:extLst>
          </p:cNvPr>
          <p:cNvPicPr>
            <a:picLocks noChangeAspect="1"/>
          </p:cNvPicPr>
          <p:nvPr/>
        </p:nvPicPr>
        <p:blipFill>
          <a:blip r:embed="rId2"/>
          <a:stretch>
            <a:fillRect/>
          </a:stretch>
        </p:blipFill>
        <p:spPr>
          <a:xfrm>
            <a:off x="35496" y="1484784"/>
            <a:ext cx="6533486" cy="4263678"/>
          </a:xfrm>
          <a:prstGeom prst="rect">
            <a:avLst/>
          </a:prstGeom>
        </p:spPr>
      </p:pic>
    </p:spTree>
    <p:extLst>
      <p:ext uri="{BB962C8B-B14F-4D97-AF65-F5344CB8AC3E}">
        <p14:creationId xmlns:p14="http://schemas.microsoft.com/office/powerpoint/2010/main" val="1987265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751D2B-F77D-4344-A699-C7FED22DE240}"/>
              </a:ext>
            </a:extLst>
          </p:cNvPr>
          <p:cNvSpPr txBox="1"/>
          <p:nvPr/>
        </p:nvSpPr>
        <p:spPr>
          <a:xfrm>
            <a:off x="16475" y="1133738"/>
            <a:ext cx="2683317" cy="5247590"/>
          </a:xfrm>
          <a:prstGeom prst="rect">
            <a:avLst/>
          </a:prstGeom>
          <a:noFill/>
        </p:spPr>
        <p:txBody>
          <a:bodyPr wrap="square" rtlCol="0">
            <a:spAutoFit/>
          </a:bodyPr>
          <a:lstStyle/>
          <a:p>
            <a:pPr algn="ctr" latinLnBrk="0"/>
            <a:r>
              <a:rPr lang="en-US" sz="1500" b="1" dirty="0"/>
              <a:t>Bonus </a:t>
            </a:r>
            <a:r>
              <a:rPr lang="en-US" sz="1500" b="1" dirty="0" err="1"/>
              <a:t>Demografi</a:t>
            </a:r>
            <a:endParaRPr lang="en-US" sz="1500" b="1" dirty="0"/>
          </a:p>
          <a:p>
            <a:pPr latinLnBrk="0"/>
            <a:endParaRPr lang="en-US" sz="1500" b="1" dirty="0"/>
          </a:p>
          <a:p>
            <a:pPr latinLnBrk="0">
              <a:spcAft>
                <a:spcPts val="1200"/>
              </a:spcAft>
            </a:pPr>
            <a:r>
              <a:rPr lang="en-US" sz="1500" dirty="0" err="1"/>
              <a:t>Berdasarkan</a:t>
            </a:r>
            <a:r>
              <a:rPr lang="en-US" sz="1500" dirty="0"/>
              <a:t> </a:t>
            </a:r>
            <a:r>
              <a:rPr lang="en-US" sz="1500" dirty="0" err="1"/>
              <a:t>proyeksi</a:t>
            </a:r>
            <a:r>
              <a:rPr lang="en-US" sz="1500" dirty="0"/>
              <a:t> BPS, </a:t>
            </a:r>
            <a:r>
              <a:rPr lang="en-US" sz="1500" dirty="0" err="1"/>
              <a:t>sekitar</a:t>
            </a:r>
            <a:r>
              <a:rPr lang="en-US" sz="1500" dirty="0"/>
              <a:t> </a:t>
            </a:r>
            <a:r>
              <a:rPr lang="en-US" sz="1500" dirty="0" err="1"/>
              <a:t>tahun</a:t>
            </a:r>
            <a:r>
              <a:rPr lang="en-US" sz="1500" dirty="0"/>
              <a:t> 2030, </a:t>
            </a:r>
            <a:r>
              <a:rPr lang="en-US" sz="1500" dirty="0" err="1"/>
              <a:t>rasio</a:t>
            </a:r>
            <a:r>
              <a:rPr lang="en-US" sz="1500" dirty="0"/>
              <a:t> </a:t>
            </a:r>
            <a:r>
              <a:rPr lang="en-US" sz="1500" dirty="0" err="1"/>
              <a:t>ketergantungan</a:t>
            </a:r>
            <a:r>
              <a:rPr lang="en-US" sz="1500" dirty="0"/>
              <a:t> Indonesia </a:t>
            </a:r>
            <a:r>
              <a:rPr lang="en-US" sz="1500" dirty="0" err="1"/>
              <a:t>akan</a:t>
            </a:r>
            <a:r>
              <a:rPr lang="en-US" sz="1500" dirty="0"/>
              <a:t> </a:t>
            </a:r>
            <a:r>
              <a:rPr lang="en-US" sz="1500" dirty="0" err="1"/>
              <a:t>mencapai</a:t>
            </a:r>
            <a:r>
              <a:rPr lang="en-US" sz="1500" dirty="0"/>
              <a:t> </a:t>
            </a:r>
            <a:r>
              <a:rPr lang="en-US" sz="1500" dirty="0" err="1"/>
              <a:t>titik</a:t>
            </a:r>
            <a:r>
              <a:rPr lang="en-US" sz="1500" dirty="0"/>
              <a:t> </a:t>
            </a:r>
            <a:r>
              <a:rPr lang="en-US" sz="1500" dirty="0" err="1"/>
              <a:t>terendahnya</a:t>
            </a:r>
            <a:endParaRPr lang="en-US" sz="1500" dirty="0"/>
          </a:p>
          <a:p>
            <a:pPr latinLnBrk="0">
              <a:spcAft>
                <a:spcPts val="1200"/>
              </a:spcAft>
            </a:pPr>
            <a:r>
              <a:rPr lang="en-US" sz="1500" dirty="0" err="1"/>
              <a:t>Kurun</a:t>
            </a:r>
            <a:r>
              <a:rPr lang="en-US" sz="1500" dirty="0"/>
              <a:t> </a:t>
            </a:r>
            <a:r>
              <a:rPr lang="en-US" sz="1500" dirty="0" err="1"/>
              <a:t>waktu</a:t>
            </a:r>
            <a:r>
              <a:rPr lang="en-US" sz="1500" dirty="0"/>
              <a:t> 2020-2030 </a:t>
            </a:r>
            <a:r>
              <a:rPr lang="en-US" sz="1500" dirty="0" err="1"/>
              <a:t>adalah</a:t>
            </a:r>
            <a:r>
              <a:rPr lang="en-US" sz="1500" dirty="0"/>
              <a:t> </a:t>
            </a:r>
            <a:r>
              <a:rPr lang="en-US" sz="1500" dirty="0" err="1"/>
              <a:t>puncak</a:t>
            </a:r>
            <a:r>
              <a:rPr lang="en-US" sz="1500" dirty="0"/>
              <a:t> </a:t>
            </a:r>
            <a:r>
              <a:rPr lang="en-US" sz="1500" i="1" dirty="0"/>
              <a:t>bonus </a:t>
            </a:r>
            <a:r>
              <a:rPr lang="en-US" sz="1500" i="1" dirty="0" err="1"/>
              <a:t>demografi</a:t>
            </a:r>
            <a:r>
              <a:rPr lang="en-US" sz="1500" dirty="0"/>
              <a:t>. </a:t>
            </a:r>
          </a:p>
          <a:p>
            <a:pPr latinLnBrk="0">
              <a:spcAft>
                <a:spcPts val="1200"/>
              </a:spcAft>
            </a:pPr>
            <a:r>
              <a:rPr lang="en-US" sz="1500" dirty="0" err="1"/>
              <a:t>Angkatan</a:t>
            </a:r>
            <a:r>
              <a:rPr lang="en-US" sz="1500" dirty="0"/>
              <a:t> </a:t>
            </a:r>
            <a:r>
              <a:rPr lang="en-US" sz="1500" dirty="0" err="1"/>
              <a:t>kerja</a:t>
            </a:r>
            <a:r>
              <a:rPr lang="en-US" sz="1500" dirty="0"/>
              <a:t> </a:t>
            </a:r>
            <a:r>
              <a:rPr lang="en-US" sz="1500" dirty="0" err="1"/>
              <a:t>kita</a:t>
            </a:r>
            <a:r>
              <a:rPr lang="en-US" sz="1500" dirty="0"/>
              <a:t> </a:t>
            </a:r>
            <a:r>
              <a:rPr lang="en-US" sz="1500" dirty="0" err="1"/>
              <a:t>akan</a:t>
            </a:r>
            <a:r>
              <a:rPr lang="en-US" sz="1500" dirty="0"/>
              <a:t> </a:t>
            </a:r>
            <a:r>
              <a:rPr lang="en-US" sz="1500" dirty="0" err="1"/>
              <a:t>semakin</a:t>
            </a:r>
            <a:r>
              <a:rPr lang="en-US" sz="1500" dirty="0"/>
              <a:t> </a:t>
            </a:r>
            <a:r>
              <a:rPr lang="en-US" sz="1500" dirty="0" err="1"/>
              <a:t>didominasi</a:t>
            </a:r>
            <a:r>
              <a:rPr lang="en-US" sz="1500" dirty="0"/>
              <a:t> oleh </a:t>
            </a:r>
            <a:r>
              <a:rPr lang="en-US" sz="1500" i="1" dirty="0" err="1"/>
              <a:t>millenial</a:t>
            </a:r>
            <a:r>
              <a:rPr lang="en-US" sz="1500" dirty="0"/>
              <a:t> dan </a:t>
            </a:r>
            <a:r>
              <a:rPr lang="en-US" sz="1500" i="1" dirty="0"/>
              <a:t>Gen Z</a:t>
            </a:r>
            <a:r>
              <a:rPr lang="en-US" sz="1500" dirty="0"/>
              <a:t>. </a:t>
            </a:r>
          </a:p>
          <a:p>
            <a:pPr latinLnBrk="0">
              <a:spcAft>
                <a:spcPts val="1200"/>
              </a:spcAft>
            </a:pPr>
            <a:r>
              <a:rPr lang="en-US" sz="1500" dirty="0" err="1"/>
              <a:t>Kelompok</a:t>
            </a:r>
            <a:r>
              <a:rPr lang="en-US" sz="1500" dirty="0"/>
              <a:t> </a:t>
            </a:r>
            <a:r>
              <a:rPr lang="en-US" sz="1500" dirty="0" err="1"/>
              <a:t>ini</a:t>
            </a:r>
            <a:r>
              <a:rPr lang="en-US" sz="1500" dirty="0"/>
              <a:t> </a:t>
            </a:r>
            <a:r>
              <a:rPr lang="en-US" sz="1500" dirty="0" err="1"/>
              <a:t>secara</a:t>
            </a:r>
            <a:r>
              <a:rPr lang="en-US" sz="1500" dirty="0"/>
              <a:t> </a:t>
            </a:r>
            <a:r>
              <a:rPr lang="en-US" sz="1500" dirty="0" err="1"/>
              <a:t>umum</a:t>
            </a:r>
            <a:r>
              <a:rPr lang="en-US" sz="1500" dirty="0"/>
              <a:t> </a:t>
            </a:r>
            <a:r>
              <a:rPr lang="en-US" sz="1500" dirty="0" err="1"/>
              <a:t>lebih</a:t>
            </a:r>
            <a:r>
              <a:rPr lang="en-US" sz="1500" dirty="0"/>
              <a:t> </a:t>
            </a:r>
            <a:r>
              <a:rPr lang="en-US" sz="1500" i="1" dirty="0"/>
              <a:t>resourceful</a:t>
            </a:r>
            <a:r>
              <a:rPr lang="en-US" sz="1500" dirty="0"/>
              <a:t>, </a:t>
            </a:r>
            <a:r>
              <a:rPr lang="en-US" sz="1500" dirty="0" err="1"/>
              <a:t>kreatif</a:t>
            </a:r>
            <a:r>
              <a:rPr lang="en-US" sz="1500" dirty="0"/>
              <a:t>, dan </a:t>
            </a:r>
            <a:r>
              <a:rPr lang="en-US" sz="1500" dirty="0" err="1"/>
              <a:t>produktif</a:t>
            </a:r>
            <a:r>
              <a:rPr lang="en-US" sz="1500" dirty="0"/>
              <a:t> </a:t>
            </a:r>
            <a:r>
              <a:rPr lang="en-US" sz="1500" dirty="0" err="1"/>
              <a:t>dibandingkan</a:t>
            </a:r>
            <a:r>
              <a:rPr lang="en-US" sz="1500" dirty="0"/>
              <a:t> </a:t>
            </a:r>
            <a:r>
              <a:rPr lang="en-US" sz="1500" dirty="0" err="1"/>
              <a:t>generasi</a:t>
            </a:r>
            <a:r>
              <a:rPr lang="en-US" sz="1500" dirty="0"/>
              <a:t> </a:t>
            </a:r>
            <a:r>
              <a:rPr lang="en-US" sz="1500" dirty="0" err="1"/>
              <a:t>pendahulunya</a:t>
            </a:r>
            <a:r>
              <a:rPr lang="en-US" sz="1500" dirty="0"/>
              <a:t>. </a:t>
            </a:r>
          </a:p>
          <a:p>
            <a:pPr latinLnBrk="0">
              <a:spcAft>
                <a:spcPts val="1200"/>
              </a:spcAft>
            </a:pPr>
            <a:r>
              <a:rPr lang="en-US" sz="1500" dirty="0" err="1"/>
              <a:t>Perekonomian</a:t>
            </a:r>
            <a:r>
              <a:rPr lang="en-US" sz="1500" dirty="0"/>
              <a:t> Indonesia </a:t>
            </a:r>
            <a:r>
              <a:rPr lang="en-US" sz="1500" dirty="0" err="1"/>
              <a:t>harus</a:t>
            </a:r>
            <a:r>
              <a:rPr lang="en-US" sz="1500" dirty="0"/>
              <a:t> </a:t>
            </a:r>
            <a:r>
              <a:rPr lang="en-US" sz="1500" dirty="0" err="1"/>
              <a:t>tumbuh</a:t>
            </a:r>
            <a:r>
              <a:rPr lang="en-US" sz="1500" dirty="0"/>
              <a:t> </a:t>
            </a:r>
            <a:r>
              <a:rPr lang="en-US" sz="1500" dirty="0" err="1"/>
              <a:t>maksimal</a:t>
            </a:r>
            <a:r>
              <a:rPr lang="en-US" sz="1500" dirty="0"/>
              <a:t> </a:t>
            </a:r>
            <a:r>
              <a:rPr lang="en-US" sz="1500" dirty="0" err="1"/>
              <a:t>selama</a:t>
            </a:r>
            <a:r>
              <a:rPr lang="en-US" sz="1500" dirty="0"/>
              <a:t> </a:t>
            </a:r>
            <a:r>
              <a:rPr lang="en-US" sz="1500" dirty="0" err="1"/>
              <a:t>periode</a:t>
            </a:r>
            <a:r>
              <a:rPr lang="en-US" sz="1500" dirty="0"/>
              <a:t> </a:t>
            </a:r>
            <a:r>
              <a:rPr lang="en-US" sz="1500" dirty="0" err="1"/>
              <a:t>ini</a:t>
            </a:r>
            <a:r>
              <a:rPr lang="en-US" sz="1500" dirty="0"/>
              <a:t>.</a:t>
            </a:r>
          </a:p>
          <a:p>
            <a:pPr latinLnBrk="0">
              <a:spcAft>
                <a:spcPts val="600"/>
              </a:spcAft>
            </a:pPr>
            <a:endParaRPr lang="en-US" sz="1500" dirty="0"/>
          </a:p>
        </p:txBody>
      </p:sp>
      <p:pic>
        <p:nvPicPr>
          <p:cNvPr id="5" name="Picture 4">
            <a:extLst>
              <a:ext uri="{FF2B5EF4-FFF2-40B4-BE49-F238E27FC236}">
                <a16:creationId xmlns:a16="http://schemas.microsoft.com/office/drawing/2014/main" id="{8426EF01-08EA-384A-A156-8EF4977162BB}"/>
              </a:ext>
            </a:extLst>
          </p:cNvPr>
          <p:cNvPicPr>
            <a:picLocks noChangeAspect="1"/>
          </p:cNvPicPr>
          <p:nvPr/>
        </p:nvPicPr>
        <p:blipFill>
          <a:blip r:embed="rId2"/>
          <a:stretch>
            <a:fillRect/>
          </a:stretch>
        </p:blipFill>
        <p:spPr>
          <a:xfrm>
            <a:off x="2796389" y="1052736"/>
            <a:ext cx="6331136" cy="4146509"/>
          </a:xfrm>
          <a:prstGeom prst="rect">
            <a:avLst/>
          </a:prstGeom>
        </p:spPr>
      </p:pic>
      <p:sp>
        <p:nvSpPr>
          <p:cNvPr id="6" name="TextBox 5">
            <a:extLst>
              <a:ext uri="{FF2B5EF4-FFF2-40B4-BE49-F238E27FC236}">
                <a16:creationId xmlns:a16="http://schemas.microsoft.com/office/drawing/2014/main" id="{7BC4464A-8626-E447-9356-07B086A46F54}"/>
              </a:ext>
            </a:extLst>
          </p:cNvPr>
          <p:cNvSpPr txBox="1"/>
          <p:nvPr/>
        </p:nvSpPr>
        <p:spPr>
          <a:xfrm>
            <a:off x="2771800" y="5240233"/>
            <a:ext cx="1439818" cy="276999"/>
          </a:xfrm>
          <a:prstGeom prst="rect">
            <a:avLst/>
          </a:prstGeom>
          <a:noFill/>
        </p:spPr>
        <p:txBody>
          <a:bodyPr wrap="none" rtlCol="0">
            <a:spAutoFit/>
          </a:bodyPr>
          <a:lstStyle/>
          <a:p>
            <a:r>
              <a:rPr lang="en-US" sz="1200" dirty="0" err="1"/>
              <a:t>Sumber</a:t>
            </a:r>
            <a:r>
              <a:rPr lang="en-US" sz="1200" dirty="0"/>
              <a:t>: BPS, </a:t>
            </a:r>
            <a:r>
              <a:rPr lang="en-US" sz="1200" dirty="0" err="1"/>
              <a:t>diolah</a:t>
            </a:r>
            <a:endParaRPr lang="en-US" sz="1200" dirty="0"/>
          </a:p>
        </p:txBody>
      </p:sp>
    </p:spTree>
    <p:extLst>
      <p:ext uri="{BB962C8B-B14F-4D97-AF65-F5344CB8AC3E}">
        <p14:creationId xmlns:p14="http://schemas.microsoft.com/office/powerpoint/2010/main" val="3134082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7A13BC-1D6E-574E-A3EB-EEA910E5A950}"/>
              </a:ext>
            </a:extLst>
          </p:cNvPr>
          <p:cNvSpPr txBox="1"/>
          <p:nvPr/>
        </p:nvSpPr>
        <p:spPr>
          <a:xfrm>
            <a:off x="658914" y="580891"/>
            <a:ext cx="5785294" cy="402546"/>
          </a:xfrm>
          <a:prstGeom prst="rect">
            <a:avLst/>
          </a:prstGeom>
          <a:noFill/>
        </p:spPr>
        <p:txBody>
          <a:bodyPr wrap="square" rtlCol="0">
            <a:spAutoFit/>
          </a:bodyPr>
          <a:lstStyle/>
          <a:p>
            <a:pPr algn="ctr"/>
            <a:r>
              <a:rPr lang="en-US" b="1" dirty="0" err="1"/>
              <a:t>Penyumbang</a:t>
            </a:r>
            <a:r>
              <a:rPr lang="en-US" b="1" dirty="0"/>
              <a:t> PDB </a:t>
            </a:r>
            <a:r>
              <a:rPr lang="en-US" b="1" dirty="0" err="1"/>
              <a:t>Sisi</a:t>
            </a:r>
            <a:r>
              <a:rPr lang="en-US" b="1" dirty="0"/>
              <a:t> </a:t>
            </a:r>
            <a:r>
              <a:rPr lang="en-US" b="1" dirty="0" err="1"/>
              <a:t>Pengeluaran</a:t>
            </a:r>
            <a:r>
              <a:rPr lang="en-US" b="1" dirty="0"/>
              <a:t> (%)</a:t>
            </a:r>
          </a:p>
        </p:txBody>
      </p:sp>
      <p:sp>
        <p:nvSpPr>
          <p:cNvPr id="6" name="TextBox 5">
            <a:extLst>
              <a:ext uri="{FF2B5EF4-FFF2-40B4-BE49-F238E27FC236}">
                <a16:creationId xmlns:a16="http://schemas.microsoft.com/office/drawing/2014/main" id="{762D1FCE-D2E2-FD4D-9D45-5C749B2B24C2}"/>
              </a:ext>
            </a:extLst>
          </p:cNvPr>
          <p:cNvSpPr txBox="1"/>
          <p:nvPr/>
        </p:nvSpPr>
        <p:spPr>
          <a:xfrm>
            <a:off x="6732240" y="1309674"/>
            <a:ext cx="2411760" cy="3847518"/>
          </a:xfrm>
          <a:prstGeom prst="rect">
            <a:avLst/>
          </a:prstGeom>
          <a:noFill/>
        </p:spPr>
        <p:txBody>
          <a:bodyPr wrap="square" rtlCol="0">
            <a:noAutofit/>
          </a:bodyPr>
          <a:lstStyle/>
          <a:p>
            <a:pPr latinLnBrk="0">
              <a:spcAft>
                <a:spcPts val="1200"/>
              </a:spcAft>
            </a:pPr>
            <a:r>
              <a:rPr lang="en-US" sz="1500" dirty="0" err="1">
                <a:ea typeface="Arial" charset="0"/>
                <a:cs typeface="Arial" charset="0"/>
              </a:rPr>
              <a:t>Investasi</a:t>
            </a:r>
            <a:r>
              <a:rPr lang="en-US" sz="1500" dirty="0">
                <a:ea typeface="Arial" charset="0"/>
                <a:cs typeface="Arial" charset="0"/>
              </a:rPr>
              <a:t> </a:t>
            </a:r>
            <a:r>
              <a:rPr lang="en-US" sz="1500" dirty="0" err="1">
                <a:ea typeface="Arial" charset="0"/>
                <a:cs typeface="Arial" charset="0"/>
              </a:rPr>
              <a:t>adalah</a:t>
            </a:r>
            <a:r>
              <a:rPr lang="en-US" sz="1500" dirty="0">
                <a:ea typeface="Arial" charset="0"/>
                <a:cs typeface="Arial" charset="0"/>
              </a:rPr>
              <a:t> </a:t>
            </a:r>
            <a:r>
              <a:rPr lang="en-US" sz="1500" dirty="0" err="1">
                <a:ea typeface="Arial" charset="0"/>
                <a:cs typeface="Arial" charset="0"/>
              </a:rPr>
              <a:t>mesin</a:t>
            </a:r>
            <a:r>
              <a:rPr lang="en-US" sz="1500" dirty="0">
                <a:ea typeface="Arial" charset="0"/>
                <a:cs typeface="Arial" charset="0"/>
              </a:rPr>
              <a:t> </a:t>
            </a:r>
            <a:r>
              <a:rPr lang="en-US" sz="1500" dirty="0" err="1">
                <a:ea typeface="Arial" charset="0"/>
                <a:cs typeface="Arial" charset="0"/>
              </a:rPr>
              <a:t>pertumbuhan</a:t>
            </a:r>
            <a:r>
              <a:rPr lang="en-US" sz="1500" dirty="0">
                <a:ea typeface="Arial" charset="0"/>
                <a:cs typeface="Arial" charset="0"/>
              </a:rPr>
              <a:t> </a:t>
            </a:r>
            <a:r>
              <a:rPr lang="en-US" sz="1500" dirty="0" err="1">
                <a:ea typeface="Arial" charset="0"/>
                <a:cs typeface="Arial" charset="0"/>
              </a:rPr>
              <a:t>ekonomi</a:t>
            </a:r>
            <a:r>
              <a:rPr lang="en-US" sz="1500" dirty="0">
                <a:ea typeface="Arial" charset="0"/>
                <a:cs typeface="Arial" charset="0"/>
              </a:rPr>
              <a:t>. </a:t>
            </a:r>
            <a:r>
              <a:rPr lang="en-US" sz="1500" dirty="0" err="1">
                <a:ea typeface="Arial" charset="0"/>
                <a:cs typeface="Arial" charset="0"/>
              </a:rPr>
              <a:t>Saat</a:t>
            </a:r>
            <a:r>
              <a:rPr lang="en-US" sz="1500" dirty="0">
                <a:ea typeface="Arial" charset="0"/>
                <a:cs typeface="Arial" charset="0"/>
              </a:rPr>
              <a:t> </a:t>
            </a:r>
            <a:r>
              <a:rPr lang="en-US" sz="1500" dirty="0" err="1">
                <a:ea typeface="Arial" charset="0"/>
                <a:cs typeface="Arial" charset="0"/>
              </a:rPr>
              <a:t>ini</a:t>
            </a:r>
            <a:r>
              <a:rPr lang="en-US" sz="1500" dirty="0">
                <a:ea typeface="Arial" charset="0"/>
                <a:cs typeface="Arial" charset="0"/>
              </a:rPr>
              <a:t> </a:t>
            </a:r>
            <a:r>
              <a:rPr lang="en-US" sz="1500" dirty="0" err="1">
                <a:ea typeface="Arial" charset="0"/>
                <a:cs typeface="Arial" charset="0"/>
              </a:rPr>
              <a:t>sekitar</a:t>
            </a:r>
            <a:r>
              <a:rPr lang="en-US" sz="1500" dirty="0">
                <a:ea typeface="Arial" charset="0"/>
                <a:cs typeface="Arial" charset="0"/>
              </a:rPr>
              <a:t> 33-35% </a:t>
            </a:r>
            <a:r>
              <a:rPr lang="en-US" sz="1500" dirty="0" err="1">
                <a:ea typeface="Arial" charset="0"/>
                <a:cs typeface="Arial" charset="0"/>
              </a:rPr>
              <a:t>dari</a:t>
            </a:r>
            <a:r>
              <a:rPr lang="en-US" sz="1500" dirty="0">
                <a:ea typeface="Arial" charset="0"/>
                <a:cs typeface="Arial" charset="0"/>
              </a:rPr>
              <a:t> PDB, </a:t>
            </a:r>
            <a:r>
              <a:rPr lang="en-US" sz="1500" dirty="0" err="1">
                <a:ea typeface="Arial" charset="0"/>
                <a:cs typeface="Arial" charset="0"/>
              </a:rPr>
              <a:t>cenderung</a:t>
            </a:r>
            <a:r>
              <a:rPr lang="en-US" sz="1500" dirty="0">
                <a:ea typeface="Arial" charset="0"/>
                <a:cs typeface="Arial" charset="0"/>
              </a:rPr>
              <a:t> naik </a:t>
            </a:r>
            <a:r>
              <a:rPr lang="en-US" sz="1500" dirty="0" err="1">
                <a:ea typeface="Arial" charset="0"/>
                <a:cs typeface="Arial" charset="0"/>
              </a:rPr>
              <a:t>dalam</a:t>
            </a:r>
            <a:r>
              <a:rPr lang="en-US" sz="1500" dirty="0">
                <a:ea typeface="Arial" charset="0"/>
                <a:cs typeface="Arial" charset="0"/>
              </a:rPr>
              <a:t> 5 </a:t>
            </a:r>
            <a:r>
              <a:rPr lang="en-US" sz="1500" dirty="0" err="1">
                <a:ea typeface="Arial" charset="0"/>
                <a:cs typeface="Arial" charset="0"/>
              </a:rPr>
              <a:t>tahun</a:t>
            </a:r>
            <a:r>
              <a:rPr lang="en-US" sz="1500" dirty="0">
                <a:ea typeface="Arial" charset="0"/>
                <a:cs typeface="Arial" charset="0"/>
              </a:rPr>
              <a:t> </a:t>
            </a:r>
            <a:r>
              <a:rPr lang="en-US" sz="1500" dirty="0" err="1">
                <a:ea typeface="Arial" charset="0"/>
                <a:cs typeface="Arial" charset="0"/>
              </a:rPr>
              <a:t>terakhir</a:t>
            </a:r>
            <a:endParaRPr lang="en-US" sz="1500" dirty="0">
              <a:ea typeface="Arial" charset="0"/>
              <a:cs typeface="Arial" charset="0"/>
            </a:endParaRPr>
          </a:p>
          <a:p>
            <a:pPr latinLnBrk="0">
              <a:spcAft>
                <a:spcPts val="1200"/>
              </a:spcAft>
            </a:pPr>
            <a:r>
              <a:rPr lang="en-US" sz="1500" dirty="0">
                <a:ea typeface="Arial" charset="0"/>
                <a:cs typeface="Arial" charset="0"/>
              </a:rPr>
              <a:t>ICOR </a:t>
            </a:r>
            <a:r>
              <a:rPr lang="en-US" sz="1500" dirty="0" err="1">
                <a:ea typeface="Arial" charset="0"/>
                <a:cs typeface="Arial" charset="0"/>
              </a:rPr>
              <a:t>masih</a:t>
            </a:r>
            <a:r>
              <a:rPr lang="en-US" sz="1500" dirty="0">
                <a:ea typeface="Arial" charset="0"/>
                <a:cs typeface="Arial" charset="0"/>
              </a:rPr>
              <a:t> </a:t>
            </a:r>
            <a:r>
              <a:rPr lang="en-US" sz="1500" dirty="0" err="1">
                <a:ea typeface="Arial" charset="0"/>
                <a:cs typeface="Arial" charset="0"/>
              </a:rPr>
              <a:t>cukup</a:t>
            </a:r>
            <a:r>
              <a:rPr lang="en-US" sz="1500" dirty="0">
                <a:ea typeface="Arial" charset="0"/>
                <a:cs typeface="Arial" charset="0"/>
              </a:rPr>
              <a:t> </a:t>
            </a:r>
            <a:r>
              <a:rPr lang="en-US" sz="1500" dirty="0" err="1">
                <a:ea typeface="Arial" charset="0"/>
                <a:cs typeface="Arial" charset="0"/>
              </a:rPr>
              <a:t>tinggi</a:t>
            </a:r>
            <a:r>
              <a:rPr lang="en-US" sz="1500" dirty="0">
                <a:ea typeface="Arial" charset="0"/>
                <a:cs typeface="Arial" charset="0"/>
              </a:rPr>
              <a:t> </a:t>
            </a:r>
            <a:r>
              <a:rPr lang="en-US" sz="1500" dirty="0" err="1">
                <a:ea typeface="Arial" charset="0"/>
                <a:cs typeface="Arial" charset="0"/>
              </a:rPr>
              <a:t>saat</a:t>
            </a:r>
            <a:r>
              <a:rPr lang="en-US" sz="1500" dirty="0">
                <a:ea typeface="Arial" charset="0"/>
                <a:cs typeface="Arial" charset="0"/>
              </a:rPr>
              <a:t> </a:t>
            </a:r>
            <a:r>
              <a:rPr lang="en-US" sz="1500" dirty="0" err="1">
                <a:ea typeface="Arial" charset="0"/>
                <a:cs typeface="Arial" charset="0"/>
              </a:rPr>
              <a:t>ini</a:t>
            </a:r>
            <a:r>
              <a:rPr lang="en-US" sz="1500" dirty="0">
                <a:ea typeface="Arial" charset="0"/>
                <a:cs typeface="Arial" charset="0"/>
              </a:rPr>
              <a:t> di 6.4, </a:t>
            </a:r>
            <a:r>
              <a:rPr lang="en-US" sz="1500" dirty="0" err="1">
                <a:ea typeface="Arial" charset="0"/>
                <a:cs typeface="Arial" charset="0"/>
              </a:rPr>
              <a:t>dibanding</a:t>
            </a:r>
            <a:r>
              <a:rPr lang="en-US" sz="1500" dirty="0">
                <a:ea typeface="Arial" charset="0"/>
                <a:cs typeface="Arial" charset="0"/>
              </a:rPr>
              <a:t> 5.5 </a:t>
            </a:r>
            <a:r>
              <a:rPr lang="en-US" sz="1500" dirty="0" err="1">
                <a:ea typeface="Arial" charset="0"/>
                <a:cs typeface="Arial" charset="0"/>
              </a:rPr>
              <a:t>selama</a:t>
            </a:r>
            <a:r>
              <a:rPr lang="en-US" sz="1500" dirty="0">
                <a:ea typeface="Arial" charset="0"/>
                <a:cs typeface="Arial" charset="0"/>
              </a:rPr>
              <a:t> </a:t>
            </a:r>
            <a:r>
              <a:rPr lang="en-US" sz="1500" dirty="0" err="1">
                <a:ea typeface="Arial" charset="0"/>
                <a:cs typeface="Arial" charset="0"/>
              </a:rPr>
              <a:t>periode</a:t>
            </a:r>
            <a:r>
              <a:rPr lang="en-US" sz="1500" dirty="0">
                <a:ea typeface="Arial" charset="0"/>
                <a:cs typeface="Arial" charset="0"/>
              </a:rPr>
              <a:t> </a:t>
            </a:r>
            <a:r>
              <a:rPr lang="en-US" sz="1500" dirty="0" err="1">
                <a:ea typeface="Arial" charset="0"/>
                <a:cs typeface="Arial" charset="0"/>
              </a:rPr>
              <a:t>harga</a:t>
            </a:r>
            <a:r>
              <a:rPr lang="en-US" sz="1500" dirty="0">
                <a:ea typeface="Arial" charset="0"/>
                <a:cs typeface="Arial" charset="0"/>
              </a:rPr>
              <a:t> </a:t>
            </a:r>
            <a:r>
              <a:rPr lang="en-US" sz="1500" dirty="0" err="1">
                <a:ea typeface="Arial" charset="0"/>
                <a:cs typeface="Arial" charset="0"/>
              </a:rPr>
              <a:t>komoditas</a:t>
            </a:r>
            <a:r>
              <a:rPr lang="en-US" sz="1500" dirty="0">
                <a:ea typeface="Arial" charset="0"/>
                <a:cs typeface="Arial" charset="0"/>
              </a:rPr>
              <a:t> tinggi2011-2013</a:t>
            </a:r>
          </a:p>
          <a:p>
            <a:pPr latinLnBrk="0">
              <a:spcAft>
                <a:spcPts val="1200"/>
              </a:spcAft>
            </a:pPr>
            <a:r>
              <a:rPr lang="en-US" sz="1500" dirty="0" err="1">
                <a:ea typeface="Arial" charset="0"/>
                <a:cs typeface="Arial" charset="0"/>
              </a:rPr>
              <a:t>Tanpa</a:t>
            </a:r>
            <a:r>
              <a:rPr lang="en-US" sz="1500" dirty="0">
                <a:ea typeface="Arial" charset="0"/>
                <a:cs typeface="Arial" charset="0"/>
              </a:rPr>
              <a:t> </a:t>
            </a:r>
            <a:r>
              <a:rPr lang="en-US" sz="1500" dirty="0" err="1">
                <a:ea typeface="Arial" charset="0"/>
                <a:cs typeface="Arial" charset="0"/>
              </a:rPr>
              <a:t>reformasi</a:t>
            </a:r>
            <a:r>
              <a:rPr lang="en-US" sz="1500" dirty="0">
                <a:ea typeface="Arial" charset="0"/>
                <a:cs typeface="Arial" charset="0"/>
              </a:rPr>
              <a:t> yang </a:t>
            </a:r>
            <a:r>
              <a:rPr lang="en-US" sz="1500" dirty="0" err="1">
                <a:ea typeface="Arial" charset="0"/>
                <a:cs typeface="Arial" charset="0"/>
              </a:rPr>
              <a:t>signifikan</a:t>
            </a:r>
            <a:r>
              <a:rPr lang="en-US" sz="1500" dirty="0">
                <a:ea typeface="Arial" charset="0"/>
                <a:cs typeface="Arial" charset="0"/>
              </a:rPr>
              <a:t> di </a:t>
            </a:r>
            <a:r>
              <a:rPr lang="en-US" sz="1500" dirty="0" err="1">
                <a:ea typeface="Arial" charset="0"/>
                <a:cs typeface="Arial" charset="0"/>
              </a:rPr>
              <a:t>sektor</a:t>
            </a:r>
            <a:r>
              <a:rPr lang="en-US" sz="1500" dirty="0">
                <a:ea typeface="Arial" charset="0"/>
                <a:cs typeface="Arial" charset="0"/>
              </a:rPr>
              <a:t> </a:t>
            </a:r>
            <a:r>
              <a:rPr lang="en-US" sz="1500" dirty="0" err="1">
                <a:ea typeface="Arial" charset="0"/>
                <a:cs typeface="Arial" charset="0"/>
              </a:rPr>
              <a:t>manufaktur</a:t>
            </a:r>
            <a:r>
              <a:rPr lang="en-US" sz="1500" dirty="0">
                <a:ea typeface="Arial" charset="0"/>
                <a:cs typeface="Arial" charset="0"/>
              </a:rPr>
              <a:t>, </a:t>
            </a:r>
            <a:r>
              <a:rPr lang="en-US" sz="1500" dirty="0" err="1">
                <a:ea typeface="Arial" charset="0"/>
                <a:cs typeface="Arial" charset="0"/>
              </a:rPr>
              <a:t>setiap</a:t>
            </a:r>
            <a:r>
              <a:rPr lang="en-US" sz="1500" dirty="0">
                <a:ea typeface="Arial" charset="0"/>
                <a:cs typeface="Arial" charset="0"/>
              </a:rPr>
              <a:t> </a:t>
            </a:r>
            <a:r>
              <a:rPr lang="en-US" sz="1500" dirty="0" err="1">
                <a:ea typeface="Arial" charset="0"/>
                <a:cs typeface="Arial" charset="0"/>
              </a:rPr>
              <a:t>kenaikan</a:t>
            </a:r>
            <a:r>
              <a:rPr lang="en-US" sz="1500" dirty="0">
                <a:ea typeface="Arial" charset="0"/>
                <a:cs typeface="Arial" charset="0"/>
              </a:rPr>
              <a:t> </a:t>
            </a:r>
            <a:r>
              <a:rPr lang="en-US" sz="1500" dirty="0" err="1">
                <a:ea typeface="Arial" charset="0"/>
                <a:cs typeface="Arial" charset="0"/>
              </a:rPr>
              <a:t>konsumsi</a:t>
            </a:r>
            <a:r>
              <a:rPr lang="en-US" sz="1500" dirty="0">
                <a:ea typeface="Arial" charset="0"/>
                <a:cs typeface="Arial" charset="0"/>
              </a:rPr>
              <a:t> </a:t>
            </a:r>
            <a:r>
              <a:rPr lang="en-US" sz="1500" dirty="0" err="1">
                <a:ea typeface="Arial" charset="0"/>
                <a:cs typeface="Arial" charset="0"/>
              </a:rPr>
              <a:t>akan</a:t>
            </a:r>
            <a:r>
              <a:rPr lang="en-US" sz="1500" dirty="0">
                <a:ea typeface="Arial" charset="0"/>
                <a:cs typeface="Arial" charset="0"/>
              </a:rPr>
              <a:t> </a:t>
            </a:r>
            <a:r>
              <a:rPr lang="en-US" sz="1500" dirty="0" err="1">
                <a:ea typeface="Arial" charset="0"/>
                <a:cs typeface="Arial" charset="0"/>
              </a:rPr>
              <a:t>memperburuk</a:t>
            </a:r>
            <a:r>
              <a:rPr lang="en-US" sz="1500" dirty="0">
                <a:ea typeface="Arial" charset="0"/>
                <a:cs typeface="Arial" charset="0"/>
              </a:rPr>
              <a:t> </a:t>
            </a:r>
            <a:r>
              <a:rPr lang="en-US" sz="1500" dirty="0" err="1">
                <a:ea typeface="Arial" charset="0"/>
                <a:cs typeface="Arial" charset="0"/>
              </a:rPr>
              <a:t>neraca</a:t>
            </a:r>
            <a:r>
              <a:rPr lang="en-US" sz="1500" dirty="0">
                <a:ea typeface="Arial" charset="0"/>
                <a:cs typeface="Arial" charset="0"/>
              </a:rPr>
              <a:t> </a:t>
            </a:r>
            <a:r>
              <a:rPr lang="en-US" sz="1500" dirty="0" err="1">
                <a:ea typeface="Arial" charset="0"/>
                <a:cs typeface="Arial" charset="0"/>
              </a:rPr>
              <a:t>perdagangan</a:t>
            </a:r>
            <a:endParaRPr lang="en-US" sz="1500" dirty="0">
              <a:ea typeface="Arial" charset="0"/>
              <a:cs typeface="Arial" charset="0"/>
            </a:endParaRPr>
          </a:p>
          <a:p>
            <a:pPr latinLnBrk="0">
              <a:spcAft>
                <a:spcPts val="1200"/>
              </a:spcAft>
            </a:pPr>
            <a:endParaRPr lang="en-US" sz="1500" dirty="0">
              <a:ea typeface="Arial" charset="0"/>
              <a:cs typeface="Arial" charset="0"/>
            </a:endParaRPr>
          </a:p>
        </p:txBody>
      </p:sp>
      <p:sp>
        <p:nvSpPr>
          <p:cNvPr id="7" name="TextBox 6">
            <a:extLst>
              <a:ext uri="{FF2B5EF4-FFF2-40B4-BE49-F238E27FC236}">
                <a16:creationId xmlns:a16="http://schemas.microsoft.com/office/drawing/2014/main" id="{0350BB82-1E7D-5644-91DE-F1F2441B39E9}"/>
              </a:ext>
            </a:extLst>
          </p:cNvPr>
          <p:cNvSpPr txBox="1"/>
          <p:nvPr/>
        </p:nvSpPr>
        <p:spPr>
          <a:xfrm>
            <a:off x="-1404664" y="4612222"/>
            <a:ext cx="6021670" cy="1697098"/>
          </a:xfrm>
          <a:prstGeom prst="rect">
            <a:avLst/>
          </a:prstGeom>
          <a:noFill/>
        </p:spPr>
        <p:txBody>
          <a:bodyPr wrap="square" rtlCol="0">
            <a:noAutofit/>
          </a:bodyPr>
          <a:lstStyle/>
          <a:p>
            <a:pPr marL="342900" indent="-342900" latinLnBrk="0">
              <a:buFont typeface="Wingdings" charset="2"/>
              <a:buChar char="§"/>
            </a:pPr>
            <a:endParaRPr lang="en-US" sz="1800" dirty="0">
              <a:ea typeface="Arial" charset="0"/>
              <a:cs typeface="Arial" charset="0"/>
            </a:endParaRPr>
          </a:p>
        </p:txBody>
      </p:sp>
      <p:pic>
        <p:nvPicPr>
          <p:cNvPr id="8" name="Picture 7">
            <a:extLst>
              <a:ext uri="{FF2B5EF4-FFF2-40B4-BE49-F238E27FC236}">
                <a16:creationId xmlns:a16="http://schemas.microsoft.com/office/drawing/2014/main" id="{2FE89778-8538-3543-9CAE-5D832EA7D7F2}"/>
              </a:ext>
            </a:extLst>
          </p:cNvPr>
          <p:cNvPicPr>
            <a:picLocks noChangeAspect="1"/>
          </p:cNvPicPr>
          <p:nvPr/>
        </p:nvPicPr>
        <p:blipFill>
          <a:blip r:embed="rId2"/>
          <a:stretch>
            <a:fillRect/>
          </a:stretch>
        </p:blipFill>
        <p:spPr>
          <a:xfrm>
            <a:off x="107504" y="1340768"/>
            <a:ext cx="6510185" cy="4248472"/>
          </a:xfrm>
          <a:prstGeom prst="rect">
            <a:avLst/>
          </a:prstGeom>
        </p:spPr>
      </p:pic>
    </p:spTree>
    <p:extLst>
      <p:ext uri="{BB962C8B-B14F-4D97-AF65-F5344CB8AC3E}">
        <p14:creationId xmlns:p14="http://schemas.microsoft.com/office/powerpoint/2010/main" val="391529789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te history report presenta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State history report presentation" id="{08D4E78C-E0D3-4CFA-9016-66440778EFE9}" vid="{8F138FB4-2C5F-4CC0-8028-C9357526236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35964</TotalTime>
  <Words>884</Words>
  <Application>Microsoft Macintosh PowerPoint</Application>
  <PresentationFormat>On-screen Show (4:3)</PresentationFormat>
  <Paragraphs>113</Paragraphs>
  <Slides>21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Calibri</vt:lpstr>
      <vt:lpstr>Wingdings</vt:lpstr>
      <vt:lpstr>Custom Design</vt:lpstr>
      <vt:lpstr>State history report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10 Komoditas Ekspor HS-4 Terbesar  Menyusun 40% Nilai Ekspor Indonesia (2012-2016)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Microsoft Corporation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Allppt.com</dc:creator>
  <cp:keywords/>
  <dc:description/>
  <cp:lastModifiedBy>Febrio Kacaribu</cp:lastModifiedBy>
  <cp:revision>376</cp:revision>
  <cp:lastPrinted>2018-08-27T04:54:17Z</cp:lastPrinted>
  <dcterms:created xsi:type="dcterms:W3CDTF">2014-04-01T16:27:38Z</dcterms:created>
  <dcterms:modified xsi:type="dcterms:W3CDTF">2019-06-23T17:33:53Z</dcterms:modified>
  <cp:category/>
</cp:coreProperties>
</file>